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8" r:id="rId2"/>
    <p:sldId id="431" r:id="rId3"/>
    <p:sldId id="427" r:id="rId4"/>
    <p:sldId id="279" r:id="rId5"/>
    <p:sldId id="426" r:id="rId6"/>
    <p:sldId id="420" r:id="rId7"/>
    <p:sldId id="428" r:id="rId8"/>
    <p:sldId id="429" r:id="rId9"/>
    <p:sldId id="430" r:id="rId10"/>
    <p:sldId id="423" r:id="rId11"/>
    <p:sldId id="2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AE25"/>
    <a:srgbClr val="2A8584"/>
    <a:srgbClr val="8BBCB2"/>
    <a:srgbClr val="454546"/>
    <a:srgbClr val="30A29F"/>
    <a:srgbClr val="5FD0CD"/>
    <a:srgbClr val="BE762C"/>
    <a:srgbClr val="E7E8EB"/>
    <a:srgbClr val="EAED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615D92-79C6-41A4-A51A-5B3D218E8247}" v="2" dt="2024-11-08T22:08:31.2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6458" autoAdjust="0"/>
  </p:normalViewPr>
  <p:slideViewPr>
    <p:cSldViewPr snapToGrid="0" snapToObjects="1">
      <p:cViewPr varScale="1">
        <p:scale>
          <a:sx n="64" d="100"/>
          <a:sy n="64" d="100"/>
        </p:scale>
        <p:origin x="56" y="-96"/>
      </p:cViewPr>
      <p:guideLst/>
    </p:cSldViewPr>
  </p:slideViewPr>
  <p:outlineViewPr>
    <p:cViewPr>
      <p:scale>
        <a:sx n="33" d="100"/>
        <a:sy n="33" d="100"/>
      </p:scale>
      <p:origin x="0" y="-176"/>
    </p:cViewPr>
  </p:outlineViewPr>
  <p:notesTextViewPr>
    <p:cViewPr>
      <p:scale>
        <a:sx n="1" d="1"/>
        <a:sy n="1" d="1"/>
      </p:scale>
      <p:origin x="0" y="0"/>
    </p:cViewPr>
  </p:notesTextViewPr>
  <p:notesViewPr>
    <p:cSldViewPr snapToGrid="0" snapToObjects="1">
      <p:cViewPr varScale="1">
        <p:scale>
          <a:sx n="57" d="100"/>
          <a:sy n="57" d="100"/>
        </p:scale>
        <p:origin x="2488"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Izzo" userId="UFNpLhh46hS7fYf78S7GXEar5LEkdIsifzb3MiPgpO8=" providerId="None" clId="Web-{F6615D92-79C6-41A4-A51A-5B3D218E8247}"/>
    <pc:docChg chg="modSld">
      <pc:chgData name="Melissa Izzo" userId="UFNpLhh46hS7fYf78S7GXEar5LEkdIsifzb3MiPgpO8=" providerId="None" clId="Web-{F6615D92-79C6-41A4-A51A-5B3D218E8247}" dt="2024-11-08T22:08:31.213" v="1"/>
      <pc:docMkLst>
        <pc:docMk/>
      </pc:docMkLst>
      <pc:sldChg chg="addSp">
        <pc:chgData name="Melissa Izzo" userId="UFNpLhh46hS7fYf78S7GXEar5LEkdIsifzb3MiPgpO8=" providerId="None" clId="Web-{F6615D92-79C6-41A4-A51A-5B3D218E8247}" dt="2024-11-08T22:08:28.760" v="0"/>
        <pc:sldMkLst>
          <pc:docMk/>
          <pc:sldMk cId="738866752" sldId="258"/>
        </pc:sldMkLst>
        <pc:picChg chg="add">
          <ac:chgData name="Melissa Izzo" userId="UFNpLhh46hS7fYf78S7GXEar5LEkdIsifzb3MiPgpO8=" providerId="None" clId="Web-{F6615D92-79C6-41A4-A51A-5B3D218E8247}" dt="2024-11-08T22:08:28.760" v="0"/>
          <ac:picMkLst>
            <pc:docMk/>
            <pc:sldMk cId="738866752" sldId="258"/>
            <ac:picMk id="2" creationId="{A9A97AFE-853A-DA15-71C5-030968EF8723}"/>
          </ac:picMkLst>
        </pc:picChg>
      </pc:sldChg>
      <pc:sldChg chg="addSp">
        <pc:chgData name="Melissa Izzo" userId="UFNpLhh46hS7fYf78S7GXEar5LEkdIsifzb3MiPgpO8=" providerId="None" clId="Web-{F6615D92-79C6-41A4-A51A-5B3D218E8247}" dt="2024-11-08T22:08:31.213" v="1"/>
        <pc:sldMkLst>
          <pc:docMk/>
          <pc:sldMk cId="374091729" sldId="431"/>
        </pc:sldMkLst>
        <pc:picChg chg="add">
          <ac:chgData name="Melissa Izzo" userId="UFNpLhh46hS7fYf78S7GXEar5LEkdIsifzb3MiPgpO8=" providerId="None" clId="Web-{F6615D92-79C6-41A4-A51A-5B3D218E8247}" dt="2024-11-08T22:08:31.213" v="1"/>
          <ac:picMkLst>
            <pc:docMk/>
            <pc:sldMk cId="374091729" sldId="431"/>
            <ac:picMk id="2" creationId="{A9A97AFE-853A-DA15-71C5-030968EF8723}"/>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13.jpg"/></Relationships>
</file>

<file path=ppt/diagrams/_rels/data2.xml.rels><?xml version="1.0" encoding="UTF-8" standalone="yes"?>
<Relationships xmlns="http://schemas.openxmlformats.org/package/2006/relationships"><Relationship Id="rId1" Type="http://schemas.openxmlformats.org/officeDocument/2006/relationships/image" Target="../media/image14.jpg"/></Relationships>
</file>

<file path=ppt/diagrams/_rels/data3.xml.rels><?xml version="1.0" encoding="UTF-8" standalone="yes"?>
<Relationships xmlns="http://schemas.openxmlformats.org/package/2006/relationships"><Relationship Id="rId1" Type="http://schemas.openxmlformats.org/officeDocument/2006/relationships/image" Target="../media/image16.jpg"/></Relationships>
</file>

<file path=ppt/diagrams/_rels/data4.xml.rels><?xml version="1.0" encoding="UTF-8" standalone="yes"?>
<Relationships xmlns="http://schemas.openxmlformats.org/package/2006/relationships"><Relationship Id="rId1" Type="http://schemas.openxmlformats.org/officeDocument/2006/relationships/image" Target="../media/image17.jpg"/></Relationships>
</file>

<file path=ppt/diagrams/_rels/data5.xml.rels><?xml version="1.0" encoding="UTF-8" standalone="yes"?>
<Relationships xmlns="http://schemas.openxmlformats.org/package/2006/relationships"><Relationship Id="rId1" Type="http://schemas.openxmlformats.org/officeDocument/2006/relationships/image" Target="../media/image18.jpg"/></Relationships>
</file>

<file path=ppt/diagrams/_rels/data6.xml.rels><?xml version="1.0" encoding="UTF-8" standalone="yes"?>
<Relationships xmlns="http://schemas.openxmlformats.org/package/2006/relationships"><Relationship Id="rId1" Type="http://schemas.openxmlformats.org/officeDocument/2006/relationships/image" Target="../media/image19.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3.jpg"/></Relationships>
</file>

<file path=ppt/diagrams/_rels/drawing2.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3.xml.rels><?xml version="1.0" encoding="UTF-8" standalone="yes"?>
<Relationships xmlns="http://schemas.openxmlformats.org/package/2006/relationships"><Relationship Id="rId1" Type="http://schemas.openxmlformats.org/officeDocument/2006/relationships/image" Target="../media/image16.jpg"/></Relationships>
</file>

<file path=ppt/diagrams/_rels/drawing4.xml.rels><?xml version="1.0" encoding="UTF-8" standalone="yes"?>
<Relationships xmlns="http://schemas.openxmlformats.org/package/2006/relationships"><Relationship Id="rId1" Type="http://schemas.openxmlformats.org/officeDocument/2006/relationships/image" Target="../media/image17.jpg"/></Relationships>
</file>

<file path=ppt/diagrams/_rels/drawing5.xml.rels><?xml version="1.0" encoding="UTF-8" standalone="yes"?>
<Relationships xmlns="http://schemas.openxmlformats.org/package/2006/relationships"><Relationship Id="rId1" Type="http://schemas.openxmlformats.org/officeDocument/2006/relationships/image" Target="../media/image18.jpg"/></Relationships>
</file>

<file path=ppt/diagrams/_rels/drawing6.xml.rels><?xml version="1.0" encoding="UTF-8" standalone="yes"?>
<Relationships xmlns="http://schemas.openxmlformats.org/package/2006/relationships"><Relationship Id="rId1" Type="http://schemas.openxmlformats.org/officeDocument/2006/relationships/image" Target="../media/image1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390C4E-AF33-4E5E-B395-389E291D2C4B}"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ACB057E6-F872-4E7C-85E0-D68B54D79BB4}">
      <dgm:prSet phldrT="[Text]" phldr="1"/>
      <dgm:spPr/>
      <dgm:t>
        <a:bodyPr/>
        <a:lstStyle/>
        <a:p>
          <a:endParaRPr lang="en-US" dirty="0">
            <a:solidFill>
              <a:schemeClr val="tx1"/>
            </a:solidFill>
          </a:endParaRPr>
        </a:p>
      </dgm:t>
    </dgm:pt>
    <dgm:pt modelId="{E4A0CA82-305A-4537-A1D1-F76848126AE0}" type="sibTrans" cxnId="{3D98B08E-D509-42A8-B27C-1624EE6281E8}">
      <dgm:prSet/>
      <dgm:spPr>
        <a:blipFill>
          <a:blip xmlns:r="http://schemas.openxmlformats.org/officeDocument/2006/relationships" r:embed="rId1"/>
          <a:srcRect/>
          <a:stretch>
            <a:fillRect t="-10000" b="-10000"/>
          </a:stretch>
        </a:blipFill>
      </dgm:spPr>
      <dgm:t>
        <a:bodyPr/>
        <a:lstStyle/>
        <a:p>
          <a:endParaRPr lang="en-US"/>
        </a:p>
      </dgm:t>
    </dgm:pt>
    <dgm:pt modelId="{BCB831C1-B002-4BB4-80C2-1F815D73371A}" type="parTrans" cxnId="{3D98B08E-D509-42A8-B27C-1624EE6281E8}">
      <dgm:prSet/>
      <dgm:spPr/>
      <dgm:t>
        <a:bodyPr/>
        <a:lstStyle/>
        <a:p>
          <a:endParaRPr lang="en-US"/>
        </a:p>
      </dgm:t>
    </dgm:pt>
    <dgm:pt modelId="{2E7A9777-1783-46D7-A6A9-C6CC8D14F942}" type="pres">
      <dgm:prSet presAssocID="{C4390C4E-AF33-4E5E-B395-389E291D2C4B}" presName="Name0" presStyleCnt="0">
        <dgm:presLayoutVars>
          <dgm:chMax val="7"/>
          <dgm:chPref val="7"/>
          <dgm:dir/>
        </dgm:presLayoutVars>
      </dgm:prSet>
      <dgm:spPr/>
    </dgm:pt>
    <dgm:pt modelId="{58AA678F-6738-423A-BF3C-1B699CAC8216}" type="pres">
      <dgm:prSet presAssocID="{C4390C4E-AF33-4E5E-B395-389E291D2C4B}" presName="Name1" presStyleCnt="0"/>
      <dgm:spPr/>
    </dgm:pt>
    <dgm:pt modelId="{8E5A93A7-073D-4EE9-B275-558BBE58FBB7}" type="pres">
      <dgm:prSet presAssocID="{E4A0CA82-305A-4537-A1D1-F76848126AE0}" presName="picture_1" presStyleCnt="0"/>
      <dgm:spPr/>
    </dgm:pt>
    <dgm:pt modelId="{01F58F82-A414-40A7-B6C3-AEB0C6E9146C}" type="pres">
      <dgm:prSet presAssocID="{E4A0CA82-305A-4537-A1D1-F76848126AE0}" presName="pictureRepeatNode" presStyleLbl="alignImgPlace1" presStyleIdx="0" presStyleCnt="1" custScaleX="169737" custScaleY="157867" custLinFactNeighborX="2738" custLinFactNeighborY="5283"/>
      <dgm:spPr/>
    </dgm:pt>
    <dgm:pt modelId="{35EE840D-33BE-4C18-AB02-AE94F32CCD65}" type="pres">
      <dgm:prSet presAssocID="{ACB057E6-F872-4E7C-85E0-D68B54D79BB4}" presName="text_1" presStyleLbl="node1" presStyleIdx="0" presStyleCnt="0" custScaleX="35437" custScaleY="17200" custLinFactX="-31803" custLinFactNeighborX="-100000" custLinFactNeighborY="74820">
        <dgm:presLayoutVars>
          <dgm:bulletEnabled val="1"/>
        </dgm:presLayoutVars>
      </dgm:prSet>
      <dgm:spPr/>
    </dgm:pt>
  </dgm:ptLst>
  <dgm:cxnLst>
    <dgm:cxn modelId="{FF15F822-467E-4A37-99FA-336932022629}" type="presOf" srcId="{ACB057E6-F872-4E7C-85E0-D68B54D79BB4}" destId="{35EE840D-33BE-4C18-AB02-AE94F32CCD65}" srcOrd="0" destOrd="0" presId="urn:microsoft.com/office/officeart/2008/layout/CircularPictureCallout"/>
    <dgm:cxn modelId="{AB115D66-C07D-4A96-A059-90BC262D9A75}" type="presOf" srcId="{E4A0CA82-305A-4537-A1D1-F76848126AE0}" destId="{01F58F82-A414-40A7-B6C3-AEB0C6E9146C}" srcOrd="0" destOrd="0" presId="urn:microsoft.com/office/officeart/2008/layout/CircularPictureCallout"/>
    <dgm:cxn modelId="{3D98B08E-D509-42A8-B27C-1624EE6281E8}" srcId="{C4390C4E-AF33-4E5E-B395-389E291D2C4B}" destId="{ACB057E6-F872-4E7C-85E0-D68B54D79BB4}" srcOrd="0" destOrd="0" parTransId="{BCB831C1-B002-4BB4-80C2-1F815D73371A}" sibTransId="{E4A0CA82-305A-4537-A1D1-F76848126AE0}"/>
    <dgm:cxn modelId="{F05F489E-349F-4C4E-9562-8014CA9331DE}" type="presOf" srcId="{C4390C4E-AF33-4E5E-B395-389E291D2C4B}" destId="{2E7A9777-1783-46D7-A6A9-C6CC8D14F942}" srcOrd="0" destOrd="0" presId="urn:microsoft.com/office/officeart/2008/layout/CircularPictureCallout"/>
    <dgm:cxn modelId="{DA508FC8-257A-4E30-9FFD-0D8024860F25}" type="presParOf" srcId="{2E7A9777-1783-46D7-A6A9-C6CC8D14F942}" destId="{58AA678F-6738-423A-BF3C-1B699CAC8216}" srcOrd="0" destOrd="0" presId="urn:microsoft.com/office/officeart/2008/layout/CircularPictureCallout"/>
    <dgm:cxn modelId="{8AB525FA-A4F5-4194-8E48-70AA31851427}" type="presParOf" srcId="{58AA678F-6738-423A-BF3C-1B699CAC8216}" destId="{8E5A93A7-073D-4EE9-B275-558BBE58FBB7}" srcOrd="0" destOrd="0" presId="urn:microsoft.com/office/officeart/2008/layout/CircularPictureCallout"/>
    <dgm:cxn modelId="{A1B98948-7E50-4DE3-ABD6-5BA0DEC63C85}" type="presParOf" srcId="{8E5A93A7-073D-4EE9-B275-558BBE58FBB7}" destId="{01F58F82-A414-40A7-B6C3-AEB0C6E9146C}" srcOrd="0" destOrd="0" presId="urn:microsoft.com/office/officeart/2008/layout/CircularPictureCallout"/>
    <dgm:cxn modelId="{9057AD15-F10B-4A4B-B870-2803EF174FFB}" type="presParOf" srcId="{58AA678F-6738-423A-BF3C-1B699CAC8216}" destId="{35EE840D-33BE-4C18-AB02-AE94F32CCD65}"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390C4E-AF33-4E5E-B395-389E291D2C4B}"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ACB057E6-F872-4E7C-85E0-D68B54D79BB4}">
      <dgm:prSet phldrT="[Text]" phldr="1"/>
      <dgm:spPr/>
      <dgm:t>
        <a:bodyPr/>
        <a:lstStyle/>
        <a:p>
          <a:endParaRPr lang="en-US" dirty="0">
            <a:solidFill>
              <a:schemeClr val="tx1"/>
            </a:solidFill>
          </a:endParaRPr>
        </a:p>
      </dgm:t>
    </dgm:pt>
    <dgm:pt modelId="{E4A0CA82-305A-4537-A1D1-F76848126AE0}" type="sibTrans" cxnId="{3D98B08E-D509-42A8-B27C-1624EE6281E8}">
      <dgm:prSet/>
      <dgm:spPr>
        <a:blipFill>
          <a:blip xmlns:r="http://schemas.openxmlformats.org/officeDocument/2006/relationships" r:embed="rId1"/>
          <a:srcRect/>
          <a:stretch>
            <a:fillRect t="-14000" b="-14000"/>
          </a:stretch>
        </a:blipFill>
      </dgm:spPr>
      <dgm:t>
        <a:bodyPr/>
        <a:lstStyle/>
        <a:p>
          <a:endParaRPr lang="en-US"/>
        </a:p>
      </dgm:t>
    </dgm:pt>
    <dgm:pt modelId="{BCB831C1-B002-4BB4-80C2-1F815D73371A}" type="parTrans" cxnId="{3D98B08E-D509-42A8-B27C-1624EE6281E8}">
      <dgm:prSet/>
      <dgm:spPr/>
      <dgm:t>
        <a:bodyPr/>
        <a:lstStyle/>
        <a:p>
          <a:endParaRPr lang="en-US"/>
        </a:p>
      </dgm:t>
    </dgm:pt>
    <dgm:pt modelId="{2E7A9777-1783-46D7-A6A9-C6CC8D14F942}" type="pres">
      <dgm:prSet presAssocID="{C4390C4E-AF33-4E5E-B395-389E291D2C4B}" presName="Name0" presStyleCnt="0">
        <dgm:presLayoutVars>
          <dgm:chMax val="7"/>
          <dgm:chPref val="7"/>
          <dgm:dir/>
        </dgm:presLayoutVars>
      </dgm:prSet>
      <dgm:spPr/>
    </dgm:pt>
    <dgm:pt modelId="{58AA678F-6738-423A-BF3C-1B699CAC8216}" type="pres">
      <dgm:prSet presAssocID="{C4390C4E-AF33-4E5E-B395-389E291D2C4B}" presName="Name1" presStyleCnt="0"/>
      <dgm:spPr/>
    </dgm:pt>
    <dgm:pt modelId="{8E5A93A7-073D-4EE9-B275-558BBE58FBB7}" type="pres">
      <dgm:prSet presAssocID="{E4A0CA82-305A-4537-A1D1-F76848126AE0}" presName="picture_1" presStyleCnt="0"/>
      <dgm:spPr/>
    </dgm:pt>
    <dgm:pt modelId="{01F58F82-A414-40A7-B6C3-AEB0C6E9146C}" type="pres">
      <dgm:prSet presAssocID="{E4A0CA82-305A-4537-A1D1-F76848126AE0}" presName="pictureRepeatNode" presStyleLbl="alignImgPlace1" presStyleIdx="0" presStyleCnt="1" custScaleX="169737" custScaleY="157867" custLinFactNeighborX="2738" custLinFactNeighborY="5283"/>
      <dgm:spPr/>
    </dgm:pt>
    <dgm:pt modelId="{35EE840D-33BE-4C18-AB02-AE94F32CCD65}" type="pres">
      <dgm:prSet presAssocID="{ACB057E6-F872-4E7C-85E0-D68B54D79BB4}" presName="text_1" presStyleLbl="node1" presStyleIdx="0" presStyleCnt="0" custScaleX="35437" custScaleY="17200" custLinFactX="-31803" custLinFactNeighborX="-100000" custLinFactNeighborY="74820">
        <dgm:presLayoutVars>
          <dgm:bulletEnabled val="1"/>
        </dgm:presLayoutVars>
      </dgm:prSet>
      <dgm:spPr/>
    </dgm:pt>
  </dgm:ptLst>
  <dgm:cxnLst>
    <dgm:cxn modelId="{FF15F822-467E-4A37-99FA-336932022629}" type="presOf" srcId="{ACB057E6-F872-4E7C-85E0-D68B54D79BB4}" destId="{35EE840D-33BE-4C18-AB02-AE94F32CCD65}" srcOrd="0" destOrd="0" presId="urn:microsoft.com/office/officeart/2008/layout/CircularPictureCallout"/>
    <dgm:cxn modelId="{AB115D66-C07D-4A96-A059-90BC262D9A75}" type="presOf" srcId="{E4A0CA82-305A-4537-A1D1-F76848126AE0}" destId="{01F58F82-A414-40A7-B6C3-AEB0C6E9146C}" srcOrd="0" destOrd="0" presId="urn:microsoft.com/office/officeart/2008/layout/CircularPictureCallout"/>
    <dgm:cxn modelId="{3D98B08E-D509-42A8-B27C-1624EE6281E8}" srcId="{C4390C4E-AF33-4E5E-B395-389E291D2C4B}" destId="{ACB057E6-F872-4E7C-85E0-D68B54D79BB4}" srcOrd="0" destOrd="0" parTransId="{BCB831C1-B002-4BB4-80C2-1F815D73371A}" sibTransId="{E4A0CA82-305A-4537-A1D1-F76848126AE0}"/>
    <dgm:cxn modelId="{F05F489E-349F-4C4E-9562-8014CA9331DE}" type="presOf" srcId="{C4390C4E-AF33-4E5E-B395-389E291D2C4B}" destId="{2E7A9777-1783-46D7-A6A9-C6CC8D14F942}" srcOrd="0" destOrd="0" presId="urn:microsoft.com/office/officeart/2008/layout/CircularPictureCallout"/>
    <dgm:cxn modelId="{DA508FC8-257A-4E30-9FFD-0D8024860F25}" type="presParOf" srcId="{2E7A9777-1783-46D7-A6A9-C6CC8D14F942}" destId="{58AA678F-6738-423A-BF3C-1B699CAC8216}" srcOrd="0" destOrd="0" presId="urn:microsoft.com/office/officeart/2008/layout/CircularPictureCallout"/>
    <dgm:cxn modelId="{8AB525FA-A4F5-4194-8E48-70AA31851427}" type="presParOf" srcId="{58AA678F-6738-423A-BF3C-1B699CAC8216}" destId="{8E5A93A7-073D-4EE9-B275-558BBE58FBB7}" srcOrd="0" destOrd="0" presId="urn:microsoft.com/office/officeart/2008/layout/CircularPictureCallout"/>
    <dgm:cxn modelId="{A1B98948-7E50-4DE3-ABD6-5BA0DEC63C85}" type="presParOf" srcId="{8E5A93A7-073D-4EE9-B275-558BBE58FBB7}" destId="{01F58F82-A414-40A7-B6C3-AEB0C6E9146C}" srcOrd="0" destOrd="0" presId="urn:microsoft.com/office/officeart/2008/layout/CircularPictureCallout"/>
    <dgm:cxn modelId="{9057AD15-F10B-4A4B-B870-2803EF174FFB}" type="presParOf" srcId="{58AA678F-6738-423A-BF3C-1B699CAC8216}" destId="{35EE840D-33BE-4C18-AB02-AE94F32CCD65}"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66558A-75B4-4E09-B043-CA9685BDE4A9}"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B1E6FBE5-E867-4E57-986F-B0D022590D13}">
      <dgm:prSet phldrT="[Text]" phldr="1"/>
      <dgm:spPr/>
      <dgm:t>
        <a:bodyPr/>
        <a:lstStyle/>
        <a:p>
          <a:endParaRPr lang="en-US" dirty="0">
            <a:solidFill>
              <a:schemeClr val="tx1"/>
            </a:solidFill>
          </a:endParaRPr>
        </a:p>
      </dgm:t>
    </dgm:pt>
    <dgm:pt modelId="{6E18358D-5AB7-437D-A44B-CB598494D3EB}" type="parTrans" cxnId="{369618A6-CB09-422F-9255-09C419D4FC61}">
      <dgm:prSet/>
      <dgm:spPr/>
      <dgm:t>
        <a:bodyPr/>
        <a:lstStyle/>
        <a:p>
          <a:endParaRPr lang="en-US"/>
        </a:p>
      </dgm:t>
    </dgm:pt>
    <dgm:pt modelId="{7DE12BC5-7858-413E-8BE0-5BD0F0D31465}" type="sibTrans" cxnId="{369618A6-CB09-422F-9255-09C419D4FC61}">
      <dgm:prSet/>
      <dgm:spPr>
        <a:blipFill dpi="0" rotWithShape="1">
          <a:blip xmlns:r="http://schemas.openxmlformats.org/officeDocument/2006/relationships" r:embed="rId1"/>
          <a:srcRect/>
          <a:stretch>
            <a:fillRect l="-6199" t="658" r="6199" b="-22658"/>
          </a:stretch>
        </a:blipFill>
      </dgm:spPr>
      <dgm:t>
        <a:bodyPr/>
        <a:lstStyle/>
        <a:p>
          <a:endParaRPr lang="en-US"/>
        </a:p>
      </dgm:t>
    </dgm:pt>
    <dgm:pt modelId="{730D8D17-52E4-48A1-8428-7E7C2B3318BF}" type="pres">
      <dgm:prSet presAssocID="{F166558A-75B4-4E09-B043-CA9685BDE4A9}" presName="Name0" presStyleCnt="0">
        <dgm:presLayoutVars>
          <dgm:chMax val="7"/>
          <dgm:chPref val="7"/>
          <dgm:dir/>
        </dgm:presLayoutVars>
      </dgm:prSet>
      <dgm:spPr/>
    </dgm:pt>
    <dgm:pt modelId="{157F33E0-215C-47B7-B0C5-1C0745617310}" type="pres">
      <dgm:prSet presAssocID="{F166558A-75B4-4E09-B043-CA9685BDE4A9}" presName="Name1" presStyleCnt="0"/>
      <dgm:spPr/>
    </dgm:pt>
    <dgm:pt modelId="{B79E1233-C6E3-4EE3-AE95-EC451182442F}" type="pres">
      <dgm:prSet presAssocID="{7DE12BC5-7858-413E-8BE0-5BD0F0D31465}" presName="picture_1" presStyleCnt="0"/>
      <dgm:spPr/>
    </dgm:pt>
    <dgm:pt modelId="{A65DE9A7-0587-46F4-9AB3-B00ACF6D34A2}" type="pres">
      <dgm:prSet presAssocID="{7DE12BC5-7858-413E-8BE0-5BD0F0D31465}" presName="pictureRepeatNode" presStyleLbl="alignImgPlace1" presStyleIdx="0" presStyleCnt="1" custFlipHor="0" custScaleX="200000" custScaleY="183165" custLinFactNeighborY="5325"/>
      <dgm:spPr/>
    </dgm:pt>
    <dgm:pt modelId="{13DBD2B3-646C-41B6-B7BE-36DB6378D6A9}" type="pres">
      <dgm:prSet presAssocID="{B1E6FBE5-E867-4E57-986F-B0D022590D13}" presName="text_1" presStyleLbl="node1" presStyleIdx="0" presStyleCnt="0" custScaleX="48069" custScaleY="33395" custLinFactX="-29957" custLinFactY="84730" custLinFactNeighborX="-100000" custLinFactNeighborY="100000">
        <dgm:presLayoutVars>
          <dgm:bulletEnabled val="1"/>
        </dgm:presLayoutVars>
      </dgm:prSet>
      <dgm:spPr/>
    </dgm:pt>
  </dgm:ptLst>
  <dgm:cxnLst>
    <dgm:cxn modelId="{08915F52-E64E-418E-A08C-1BBB97C36BF5}" type="presOf" srcId="{B1E6FBE5-E867-4E57-986F-B0D022590D13}" destId="{13DBD2B3-646C-41B6-B7BE-36DB6378D6A9}" srcOrd="0" destOrd="0" presId="urn:microsoft.com/office/officeart/2008/layout/CircularPictureCallout"/>
    <dgm:cxn modelId="{369618A6-CB09-422F-9255-09C419D4FC61}" srcId="{F166558A-75B4-4E09-B043-CA9685BDE4A9}" destId="{B1E6FBE5-E867-4E57-986F-B0D022590D13}" srcOrd="0" destOrd="0" parTransId="{6E18358D-5AB7-437D-A44B-CB598494D3EB}" sibTransId="{7DE12BC5-7858-413E-8BE0-5BD0F0D31465}"/>
    <dgm:cxn modelId="{498AC6DC-59CF-46C5-9852-1E875A55C9FD}" type="presOf" srcId="{7DE12BC5-7858-413E-8BE0-5BD0F0D31465}" destId="{A65DE9A7-0587-46F4-9AB3-B00ACF6D34A2}" srcOrd="0" destOrd="0" presId="urn:microsoft.com/office/officeart/2008/layout/CircularPictureCallout"/>
    <dgm:cxn modelId="{7B4A67EF-41AD-4031-A92E-A2167C6E784B}" type="presOf" srcId="{F166558A-75B4-4E09-B043-CA9685BDE4A9}" destId="{730D8D17-52E4-48A1-8428-7E7C2B3318BF}" srcOrd="0" destOrd="0" presId="urn:microsoft.com/office/officeart/2008/layout/CircularPictureCallout"/>
    <dgm:cxn modelId="{72B52A92-A453-4CF6-AA3B-F60A32B2A51D}" type="presParOf" srcId="{730D8D17-52E4-48A1-8428-7E7C2B3318BF}" destId="{157F33E0-215C-47B7-B0C5-1C0745617310}" srcOrd="0" destOrd="0" presId="urn:microsoft.com/office/officeart/2008/layout/CircularPictureCallout"/>
    <dgm:cxn modelId="{DE39CCAD-15B4-4633-8D2C-9074841644E5}" type="presParOf" srcId="{157F33E0-215C-47B7-B0C5-1C0745617310}" destId="{B79E1233-C6E3-4EE3-AE95-EC451182442F}" srcOrd="0" destOrd="0" presId="urn:microsoft.com/office/officeart/2008/layout/CircularPictureCallout"/>
    <dgm:cxn modelId="{0E8C13B3-FBF1-44EF-8B75-C67C5B8A4EEF}" type="presParOf" srcId="{B79E1233-C6E3-4EE3-AE95-EC451182442F}" destId="{A65DE9A7-0587-46F4-9AB3-B00ACF6D34A2}" srcOrd="0" destOrd="0" presId="urn:microsoft.com/office/officeart/2008/layout/CircularPictureCallout"/>
    <dgm:cxn modelId="{59B7BC2C-7C15-4D46-A11F-279B4DDE487D}" type="presParOf" srcId="{157F33E0-215C-47B7-B0C5-1C0745617310}" destId="{13DBD2B3-646C-41B6-B7BE-36DB6378D6A9}" srcOrd="1"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390C4E-AF33-4E5E-B395-389E291D2C4B}"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ACB057E6-F872-4E7C-85E0-D68B54D79BB4}">
      <dgm:prSet phldrT="[Text]" phldr="1"/>
      <dgm:spPr/>
      <dgm:t>
        <a:bodyPr/>
        <a:lstStyle/>
        <a:p>
          <a:endParaRPr lang="en-US" dirty="0">
            <a:solidFill>
              <a:schemeClr val="tx1"/>
            </a:solidFill>
          </a:endParaRPr>
        </a:p>
      </dgm:t>
    </dgm:pt>
    <dgm:pt modelId="{E4A0CA82-305A-4537-A1D1-F76848126AE0}" type="sibTrans" cxnId="{3D98B08E-D509-42A8-B27C-1624EE6281E8}">
      <dgm:prSet/>
      <dgm:spPr>
        <a:blipFill>
          <a:blip xmlns:r="http://schemas.openxmlformats.org/officeDocument/2006/relationships" r:embed="rId1"/>
          <a:srcRect/>
          <a:stretch>
            <a:fillRect l="-20000" r="-20000"/>
          </a:stretch>
        </a:blipFill>
      </dgm:spPr>
      <dgm:t>
        <a:bodyPr/>
        <a:lstStyle/>
        <a:p>
          <a:endParaRPr lang="en-US"/>
        </a:p>
      </dgm:t>
      <dgm:extLst>
        <a:ext uri="{E40237B7-FDA0-4F09-8148-C483321AD2D9}">
          <dgm14:cNvPr xmlns:dgm14="http://schemas.microsoft.com/office/drawing/2010/diagram" id="0" name="" descr="Student in wheelchair studying"/>
        </a:ext>
      </dgm:extLst>
    </dgm:pt>
    <dgm:pt modelId="{BCB831C1-B002-4BB4-80C2-1F815D73371A}" type="parTrans" cxnId="{3D98B08E-D509-42A8-B27C-1624EE6281E8}">
      <dgm:prSet/>
      <dgm:spPr/>
      <dgm:t>
        <a:bodyPr/>
        <a:lstStyle/>
        <a:p>
          <a:endParaRPr lang="en-US"/>
        </a:p>
      </dgm:t>
    </dgm:pt>
    <dgm:pt modelId="{2E7A9777-1783-46D7-A6A9-C6CC8D14F942}" type="pres">
      <dgm:prSet presAssocID="{C4390C4E-AF33-4E5E-B395-389E291D2C4B}" presName="Name0" presStyleCnt="0">
        <dgm:presLayoutVars>
          <dgm:chMax val="7"/>
          <dgm:chPref val="7"/>
          <dgm:dir/>
        </dgm:presLayoutVars>
      </dgm:prSet>
      <dgm:spPr/>
    </dgm:pt>
    <dgm:pt modelId="{58AA678F-6738-423A-BF3C-1B699CAC8216}" type="pres">
      <dgm:prSet presAssocID="{C4390C4E-AF33-4E5E-B395-389E291D2C4B}" presName="Name1" presStyleCnt="0"/>
      <dgm:spPr/>
    </dgm:pt>
    <dgm:pt modelId="{8E5A93A7-073D-4EE9-B275-558BBE58FBB7}" type="pres">
      <dgm:prSet presAssocID="{E4A0CA82-305A-4537-A1D1-F76848126AE0}" presName="picture_1" presStyleCnt="0"/>
      <dgm:spPr/>
    </dgm:pt>
    <dgm:pt modelId="{01F58F82-A414-40A7-B6C3-AEB0C6E9146C}" type="pres">
      <dgm:prSet presAssocID="{E4A0CA82-305A-4537-A1D1-F76848126AE0}" presName="pictureRepeatNode" presStyleLbl="alignImgPlace1" presStyleIdx="0" presStyleCnt="1" custScaleX="169737" custScaleY="157867" custLinFactNeighborX="2738" custLinFactNeighborY="5283"/>
      <dgm:spPr/>
    </dgm:pt>
    <dgm:pt modelId="{35EE840D-33BE-4C18-AB02-AE94F32CCD65}" type="pres">
      <dgm:prSet presAssocID="{ACB057E6-F872-4E7C-85E0-D68B54D79BB4}" presName="text_1" presStyleLbl="node1" presStyleIdx="0" presStyleCnt="0" custScaleX="35437" custScaleY="17200" custLinFactX="-31803" custLinFactNeighborX="-100000" custLinFactNeighborY="74820">
        <dgm:presLayoutVars>
          <dgm:bulletEnabled val="1"/>
        </dgm:presLayoutVars>
      </dgm:prSet>
      <dgm:spPr/>
    </dgm:pt>
  </dgm:ptLst>
  <dgm:cxnLst>
    <dgm:cxn modelId="{FF15F822-467E-4A37-99FA-336932022629}" type="presOf" srcId="{ACB057E6-F872-4E7C-85E0-D68B54D79BB4}" destId="{35EE840D-33BE-4C18-AB02-AE94F32CCD65}" srcOrd="0" destOrd="0" presId="urn:microsoft.com/office/officeart/2008/layout/CircularPictureCallout"/>
    <dgm:cxn modelId="{AB115D66-C07D-4A96-A059-90BC262D9A75}" type="presOf" srcId="{E4A0CA82-305A-4537-A1D1-F76848126AE0}" destId="{01F58F82-A414-40A7-B6C3-AEB0C6E9146C}" srcOrd="0" destOrd="0" presId="urn:microsoft.com/office/officeart/2008/layout/CircularPictureCallout"/>
    <dgm:cxn modelId="{3D98B08E-D509-42A8-B27C-1624EE6281E8}" srcId="{C4390C4E-AF33-4E5E-B395-389E291D2C4B}" destId="{ACB057E6-F872-4E7C-85E0-D68B54D79BB4}" srcOrd="0" destOrd="0" parTransId="{BCB831C1-B002-4BB4-80C2-1F815D73371A}" sibTransId="{E4A0CA82-305A-4537-A1D1-F76848126AE0}"/>
    <dgm:cxn modelId="{F05F489E-349F-4C4E-9562-8014CA9331DE}" type="presOf" srcId="{C4390C4E-AF33-4E5E-B395-389E291D2C4B}" destId="{2E7A9777-1783-46D7-A6A9-C6CC8D14F942}" srcOrd="0" destOrd="0" presId="urn:microsoft.com/office/officeart/2008/layout/CircularPictureCallout"/>
    <dgm:cxn modelId="{DA508FC8-257A-4E30-9FFD-0D8024860F25}" type="presParOf" srcId="{2E7A9777-1783-46D7-A6A9-C6CC8D14F942}" destId="{58AA678F-6738-423A-BF3C-1B699CAC8216}" srcOrd="0" destOrd="0" presId="urn:microsoft.com/office/officeart/2008/layout/CircularPictureCallout"/>
    <dgm:cxn modelId="{8AB525FA-A4F5-4194-8E48-70AA31851427}" type="presParOf" srcId="{58AA678F-6738-423A-BF3C-1B699CAC8216}" destId="{8E5A93A7-073D-4EE9-B275-558BBE58FBB7}" srcOrd="0" destOrd="0" presId="urn:microsoft.com/office/officeart/2008/layout/CircularPictureCallout"/>
    <dgm:cxn modelId="{A1B98948-7E50-4DE3-ABD6-5BA0DEC63C85}" type="presParOf" srcId="{8E5A93A7-073D-4EE9-B275-558BBE58FBB7}" destId="{01F58F82-A414-40A7-B6C3-AEB0C6E9146C}" srcOrd="0" destOrd="0" presId="urn:microsoft.com/office/officeart/2008/layout/CircularPictureCallout"/>
    <dgm:cxn modelId="{9057AD15-F10B-4A4B-B870-2803EF174FFB}" type="presParOf" srcId="{58AA678F-6738-423A-BF3C-1B699CAC8216}" destId="{35EE840D-33BE-4C18-AB02-AE94F32CCD65}"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390C4E-AF33-4E5E-B395-389E291D2C4B}"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ACB057E6-F872-4E7C-85E0-D68B54D79BB4}">
      <dgm:prSet phldrT="[Text]" phldr="1"/>
      <dgm:spPr/>
      <dgm:t>
        <a:bodyPr/>
        <a:lstStyle/>
        <a:p>
          <a:endParaRPr lang="en-US" dirty="0">
            <a:solidFill>
              <a:schemeClr val="tx1"/>
            </a:solidFill>
          </a:endParaRPr>
        </a:p>
      </dgm:t>
    </dgm:pt>
    <dgm:pt modelId="{E4A0CA82-305A-4537-A1D1-F76848126AE0}" type="sibTrans" cxnId="{3D98B08E-D509-42A8-B27C-1624EE6281E8}">
      <dgm:prSet/>
      <dgm:spPr>
        <a:blipFill dpi="0" rotWithShape="1">
          <a:blip xmlns:r="http://schemas.openxmlformats.org/officeDocument/2006/relationships" r:embed="rId1"/>
          <a:srcRect/>
          <a:stretch>
            <a:fillRect l="-63554" t="3628" r="23554" b="-3628"/>
          </a:stretch>
        </a:blipFill>
      </dgm:spPr>
      <dgm:t>
        <a:bodyPr/>
        <a:lstStyle/>
        <a:p>
          <a:endParaRPr lang="en-US"/>
        </a:p>
      </dgm:t>
      <dgm:extLst>
        <a:ext uri="{E40237B7-FDA0-4F09-8148-C483321AD2D9}">
          <dgm14:cNvPr xmlns:dgm14="http://schemas.microsoft.com/office/drawing/2010/diagram" id="0" name="" descr="Key with key ring and keychain, inserted into lock"/>
        </a:ext>
      </dgm:extLst>
    </dgm:pt>
    <dgm:pt modelId="{BCB831C1-B002-4BB4-80C2-1F815D73371A}" type="parTrans" cxnId="{3D98B08E-D509-42A8-B27C-1624EE6281E8}">
      <dgm:prSet/>
      <dgm:spPr/>
      <dgm:t>
        <a:bodyPr/>
        <a:lstStyle/>
        <a:p>
          <a:endParaRPr lang="en-US"/>
        </a:p>
      </dgm:t>
    </dgm:pt>
    <dgm:pt modelId="{2E7A9777-1783-46D7-A6A9-C6CC8D14F942}" type="pres">
      <dgm:prSet presAssocID="{C4390C4E-AF33-4E5E-B395-389E291D2C4B}" presName="Name0" presStyleCnt="0">
        <dgm:presLayoutVars>
          <dgm:chMax val="7"/>
          <dgm:chPref val="7"/>
          <dgm:dir/>
        </dgm:presLayoutVars>
      </dgm:prSet>
      <dgm:spPr/>
    </dgm:pt>
    <dgm:pt modelId="{58AA678F-6738-423A-BF3C-1B699CAC8216}" type="pres">
      <dgm:prSet presAssocID="{C4390C4E-AF33-4E5E-B395-389E291D2C4B}" presName="Name1" presStyleCnt="0"/>
      <dgm:spPr/>
    </dgm:pt>
    <dgm:pt modelId="{8E5A93A7-073D-4EE9-B275-558BBE58FBB7}" type="pres">
      <dgm:prSet presAssocID="{E4A0CA82-305A-4537-A1D1-F76848126AE0}" presName="picture_1" presStyleCnt="0"/>
      <dgm:spPr/>
    </dgm:pt>
    <dgm:pt modelId="{01F58F82-A414-40A7-B6C3-AEB0C6E9146C}" type="pres">
      <dgm:prSet presAssocID="{E4A0CA82-305A-4537-A1D1-F76848126AE0}" presName="pictureRepeatNode" presStyleLbl="alignImgPlace1" presStyleIdx="0" presStyleCnt="1" custScaleX="169737" custScaleY="157867" custLinFactNeighborX="2738" custLinFactNeighborY="5283"/>
      <dgm:spPr/>
    </dgm:pt>
    <dgm:pt modelId="{35EE840D-33BE-4C18-AB02-AE94F32CCD65}" type="pres">
      <dgm:prSet presAssocID="{ACB057E6-F872-4E7C-85E0-D68B54D79BB4}" presName="text_1" presStyleLbl="node1" presStyleIdx="0" presStyleCnt="0" custScaleX="35437" custScaleY="17200" custLinFactX="-31803" custLinFactNeighborX="-100000" custLinFactNeighborY="74820">
        <dgm:presLayoutVars>
          <dgm:bulletEnabled val="1"/>
        </dgm:presLayoutVars>
      </dgm:prSet>
      <dgm:spPr/>
    </dgm:pt>
  </dgm:ptLst>
  <dgm:cxnLst>
    <dgm:cxn modelId="{FF15F822-467E-4A37-99FA-336932022629}" type="presOf" srcId="{ACB057E6-F872-4E7C-85E0-D68B54D79BB4}" destId="{35EE840D-33BE-4C18-AB02-AE94F32CCD65}" srcOrd="0" destOrd="0" presId="urn:microsoft.com/office/officeart/2008/layout/CircularPictureCallout"/>
    <dgm:cxn modelId="{AB115D66-C07D-4A96-A059-90BC262D9A75}" type="presOf" srcId="{E4A0CA82-305A-4537-A1D1-F76848126AE0}" destId="{01F58F82-A414-40A7-B6C3-AEB0C6E9146C}" srcOrd="0" destOrd="0" presId="urn:microsoft.com/office/officeart/2008/layout/CircularPictureCallout"/>
    <dgm:cxn modelId="{3D98B08E-D509-42A8-B27C-1624EE6281E8}" srcId="{C4390C4E-AF33-4E5E-B395-389E291D2C4B}" destId="{ACB057E6-F872-4E7C-85E0-D68B54D79BB4}" srcOrd="0" destOrd="0" parTransId="{BCB831C1-B002-4BB4-80C2-1F815D73371A}" sibTransId="{E4A0CA82-305A-4537-A1D1-F76848126AE0}"/>
    <dgm:cxn modelId="{F05F489E-349F-4C4E-9562-8014CA9331DE}" type="presOf" srcId="{C4390C4E-AF33-4E5E-B395-389E291D2C4B}" destId="{2E7A9777-1783-46D7-A6A9-C6CC8D14F942}" srcOrd="0" destOrd="0" presId="urn:microsoft.com/office/officeart/2008/layout/CircularPictureCallout"/>
    <dgm:cxn modelId="{DA508FC8-257A-4E30-9FFD-0D8024860F25}" type="presParOf" srcId="{2E7A9777-1783-46D7-A6A9-C6CC8D14F942}" destId="{58AA678F-6738-423A-BF3C-1B699CAC8216}" srcOrd="0" destOrd="0" presId="urn:microsoft.com/office/officeart/2008/layout/CircularPictureCallout"/>
    <dgm:cxn modelId="{8AB525FA-A4F5-4194-8E48-70AA31851427}" type="presParOf" srcId="{58AA678F-6738-423A-BF3C-1B699CAC8216}" destId="{8E5A93A7-073D-4EE9-B275-558BBE58FBB7}" srcOrd="0" destOrd="0" presId="urn:microsoft.com/office/officeart/2008/layout/CircularPictureCallout"/>
    <dgm:cxn modelId="{A1B98948-7E50-4DE3-ABD6-5BA0DEC63C85}" type="presParOf" srcId="{8E5A93A7-073D-4EE9-B275-558BBE58FBB7}" destId="{01F58F82-A414-40A7-B6C3-AEB0C6E9146C}" srcOrd="0" destOrd="0" presId="urn:microsoft.com/office/officeart/2008/layout/CircularPictureCallout"/>
    <dgm:cxn modelId="{9057AD15-F10B-4A4B-B870-2803EF174FFB}" type="presParOf" srcId="{58AA678F-6738-423A-BF3C-1B699CAC8216}" destId="{35EE840D-33BE-4C18-AB02-AE94F32CCD65}"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66558A-75B4-4E09-B043-CA9685BDE4A9}"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B1E6FBE5-E867-4E57-986F-B0D022590D13}">
      <dgm:prSet phldrT="[Text]" phldr="1"/>
      <dgm:spPr/>
      <dgm:t>
        <a:bodyPr/>
        <a:lstStyle/>
        <a:p>
          <a:endParaRPr lang="en-US" dirty="0">
            <a:solidFill>
              <a:schemeClr val="tx1"/>
            </a:solidFill>
          </a:endParaRPr>
        </a:p>
      </dgm:t>
    </dgm:pt>
    <dgm:pt modelId="{6E18358D-5AB7-437D-A44B-CB598494D3EB}" type="parTrans" cxnId="{369618A6-CB09-422F-9255-09C419D4FC61}">
      <dgm:prSet/>
      <dgm:spPr/>
      <dgm:t>
        <a:bodyPr/>
        <a:lstStyle/>
        <a:p>
          <a:endParaRPr lang="en-US"/>
        </a:p>
      </dgm:t>
    </dgm:pt>
    <dgm:pt modelId="{7DE12BC5-7858-413E-8BE0-5BD0F0D31465}" type="sibTrans" cxnId="{369618A6-CB09-422F-9255-09C419D4FC61}">
      <dgm:prSet/>
      <dgm:spPr>
        <a:blipFill dpi="0" rotWithShape="1">
          <a:blip xmlns:r="http://schemas.openxmlformats.org/officeDocument/2006/relationships" r:embed="rId1"/>
          <a:srcRect/>
          <a:stretch>
            <a:fillRect l="-3937" t="7590" r="-34063" b="-7590"/>
          </a:stretch>
        </a:blipFill>
      </dgm:spPr>
      <dgm:t>
        <a:bodyPr/>
        <a:lstStyle/>
        <a:p>
          <a:endParaRPr lang="en-US"/>
        </a:p>
      </dgm:t>
      <dgm:extLst>
        <a:ext uri="{E40237B7-FDA0-4F09-8148-C483321AD2D9}">
          <dgm14:cNvPr xmlns:dgm14="http://schemas.microsoft.com/office/drawing/2010/diagram" id="0" name="" descr="One orange paper boat leading a group of white paper boats"/>
        </a:ext>
      </dgm:extLst>
    </dgm:pt>
    <dgm:pt modelId="{730D8D17-52E4-48A1-8428-7E7C2B3318BF}" type="pres">
      <dgm:prSet presAssocID="{F166558A-75B4-4E09-B043-CA9685BDE4A9}" presName="Name0" presStyleCnt="0">
        <dgm:presLayoutVars>
          <dgm:chMax val="7"/>
          <dgm:chPref val="7"/>
          <dgm:dir/>
        </dgm:presLayoutVars>
      </dgm:prSet>
      <dgm:spPr/>
    </dgm:pt>
    <dgm:pt modelId="{157F33E0-215C-47B7-B0C5-1C0745617310}" type="pres">
      <dgm:prSet presAssocID="{F166558A-75B4-4E09-B043-CA9685BDE4A9}" presName="Name1" presStyleCnt="0"/>
      <dgm:spPr/>
    </dgm:pt>
    <dgm:pt modelId="{B79E1233-C6E3-4EE3-AE95-EC451182442F}" type="pres">
      <dgm:prSet presAssocID="{7DE12BC5-7858-413E-8BE0-5BD0F0D31465}" presName="picture_1" presStyleCnt="0"/>
      <dgm:spPr/>
    </dgm:pt>
    <dgm:pt modelId="{A65DE9A7-0587-46F4-9AB3-B00ACF6D34A2}" type="pres">
      <dgm:prSet presAssocID="{7DE12BC5-7858-413E-8BE0-5BD0F0D31465}" presName="pictureRepeatNode" presStyleLbl="alignImgPlace1" presStyleIdx="0" presStyleCnt="1" custFlipHor="1" custScaleX="200000" custScaleY="183165" custLinFactNeighborX="77753" custLinFactNeighborY="9497"/>
      <dgm:spPr/>
    </dgm:pt>
    <dgm:pt modelId="{13DBD2B3-646C-41B6-B7BE-36DB6378D6A9}" type="pres">
      <dgm:prSet presAssocID="{B1E6FBE5-E867-4E57-986F-B0D022590D13}" presName="text_1" presStyleLbl="node1" presStyleIdx="0" presStyleCnt="0" custScaleX="48069" custScaleY="33395" custLinFactX="-29957" custLinFactY="84730" custLinFactNeighborX="-100000" custLinFactNeighborY="100000">
        <dgm:presLayoutVars>
          <dgm:bulletEnabled val="1"/>
        </dgm:presLayoutVars>
      </dgm:prSet>
      <dgm:spPr/>
    </dgm:pt>
  </dgm:ptLst>
  <dgm:cxnLst>
    <dgm:cxn modelId="{08915F52-E64E-418E-A08C-1BBB97C36BF5}" type="presOf" srcId="{B1E6FBE5-E867-4E57-986F-B0D022590D13}" destId="{13DBD2B3-646C-41B6-B7BE-36DB6378D6A9}" srcOrd="0" destOrd="0" presId="urn:microsoft.com/office/officeart/2008/layout/CircularPictureCallout"/>
    <dgm:cxn modelId="{369618A6-CB09-422F-9255-09C419D4FC61}" srcId="{F166558A-75B4-4E09-B043-CA9685BDE4A9}" destId="{B1E6FBE5-E867-4E57-986F-B0D022590D13}" srcOrd="0" destOrd="0" parTransId="{6E18358D-5AB7-437D-A44B-CB598494D3EB}" sibTransId="{7DE12BC5-7858-413E-8BE0-5BD0F0D31465}"/>
    <dgm:cxn modelId="{498AC6DC-59CF-46C5-9852-1E875A55C9FD}" type="presOf" srcId="{7DE12BC5-7858-413E-8BE0-5BD0F0D31465}" destId="{A65DE9A7-0587-46F4-9AB3-B00ACF6D34A2}" srcOrd="0" destOrd="0" presId="urn:microsoft.com/office/officeart/2008/layout/CircularPictureCallout"/>
    <dgm:cxn modelId="{7B4A67EF-41AD-4031-A92E-A2167C6E784B}" type="presOf" srcId="{F166558A-75B4-4E09-B043-CA9685BDE4A9}" destId="{730D8D17-52E4-48A1-8428-7E7C2B3318BF}" srcOrd="0" destOrd="0" presId="urn:microsoft.com/office/officeart/2008/layout/CircularPictureCallout"/>
    <dgm:cxn modelId="{72B52A92-A453-4CF6-AA3B-F60A32B2A51D}" type="presParOf" srcId="{730D8D17-52E4-48A1-8428-7E7C2B3318BF}" destId="{157F33E0-215C-47B7-B0C5-1C0745617310}" srcOrd="0" destOrd="0" presId="urn:microsoft.com/office/officeart/2008/layout/CircularPictureCallout"/>
    <dgm:cxn modelId="{DE39CCAD-15B4-4633-8D2C-9074841644E5}" type="presParOf" srcId="{157F33E0-215C-47B7-B0C5-1C0745617310}" destId="{B79E1233-C6E3-4EE3-AE95-EC451182442F}" srcOrd="0" destOrd="0" presId="urn:microsoft.com/office/officeart/2008/layout/CircularPictureCallout"/>
    <dgm:cxn modelId="{0E8C13B3-FBF1-44EF-8B75-C67C5B8A4EEF}" type="presParOf" srcId="{B79E1233-C6E3-4EE3-AE95-EC451182442F}" destId="{A65DE9A7-0587-46F4-9AB3-B00ACF6D34A2}" srcOrd="0" destOrd="0" presId="urn:microsoft.com/office/officeart/2008/layout/CircularPictureCallout"/>
    <dgm:cxn modelId="{59B7BC2C-7C15-4D46-A11F-279B4DDE487D}" type="presParOf" srcId="{157F33E0-215C-47B7-B0C5-1C0745617310}" destId="{13DBD2B3-646C-41B6-B7BE-36DB6378D6A9}" srcOrd="1"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58F82-A414-40A7-B6C3-AEB0C6E9146C}">
      <dsp:nvSpPr>
        <dsp:cNvPr id="0" name=""/>
        <dsp:cNvSpPr/>
      </dsp:nvSpPr>
      <dsp:spPr>
        <a:xfrm>
          <a:off x="885111" y="525110"/>
          <a:ext cx="8407408" cy="7819464"/>
        </a:xfrm>
        <a:prstGeom prst="ellipse">
          <a:avLst/>
        </a:prstGeom>
        <a:blipFill>
          <a:blip xmlns:r="http://schemas.openxmlformats.org/officeDocument/2006/relationships" r:embed="rId1"/>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EE840D-33BE-4C18-AB02-AE94F32CCD65}">
      <dsp:nvSpPr>
        <dsp:cNvPr id="0" name=""/>
        <dsp:cNvSpPr/>
      </dsp:nvSpPr>
      <dsp:spPr>
        <a:xfrm>
          <a:off x="213296" y="6226394"/>
          <a:ext cx="1123369" cy="28114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213296" y="6226394"/>
        <a:ext cx="1123369" cy="281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58F82-A414-40A7-B6C3-AEB0C6E9146C}">
      <dsp:nvSpPr>
        <dsp:cNvPr id="0" name=""/>
        <dsp:cNvSpPr/>
      </dsp:nvSpPr>
      <dsp:spPr>
        <a:xfrm>
          <a:off x="885111" y="525110"/>
          <a:ext cx="8407408" cy="7819464"/>
        </a:xfrm>
        <a:prstGeom prst="ellipse">
          <a:avLst/>
        </a:prstGeom>
        <a:blipFill>
          <a:blip xmlns:r="http://schemas.openxmlformats.org/officeDocument/2006/relationships" r:embed="rId1"/>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EE840D-33BE-4C18-AB02-AE94F32CCD65}">
      <dsp:nvSpPr>
        <dsp:cNvPr id="0" name=""/>
        <dsp:cNvSpPr/>
      </dsp:nvSpPr>
      <dsp:spPr>
        <a:xfrm>
          <a:off x="213296" y="6226394"/>
          <a:ext cx="1123369" cy="28114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213296" y="6226394"/>
        <a:ext cx="1123369" cy="281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DE9A7-0587-46F4-9AB3-B00ACF6D34A2}">
      <dsp:nvSpPr>
        <dsp:cNvPr id="0" name=""/>
        <dsp:cNvSpPr/>
      </dsp:nvSpPr>
      <dsp:spPr>
        <a:xfrm>
          <a:off x="0" y="460996"/>
          <a:ext cx="8657617" cy="7928862"/>
        </a:xfrm>
        <a:prstGeom prst="ellipse">
          <a:avLst/>
        </a:prstGeom>
        <a:blipFill dpi="0" rotWithShape="1">
          <a:blip xmlns:r="http://schemas.openxmlformats.org/officeDocument/2006/relationships" r:embed="rId1"/>
          <a:srcRect/>
          <a:stretch>
            <a:fillRect l="-6199" t="658" r="6199" b="-2265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DBD2B3-646C-41B6-B7BE-36DB6378D6A9}">
      <dsp:nvSpPr>
        <dsp:cNvPr id="0" name=""/>
        <dsp:cNvSpPr/>
      </dsp:nvSpPr>
      <dsp:spPr>
        <a:xfrm>
          <a:off x="62570" y="7443731"/>
          <a:ext cx="1331721" cy="47704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511300">
            <a:lnSpc>
              <a:spcPct val="90000"/>
            </a:lnSpc>
            <a:spcBef>
              <a:spcPct val="0"/>
            </a:spcBef>
            <a:spcAft>
              <a:spcPct val="35000"/>
            </a:spcAft>
            <a:buNone/>
          </a:pPr>
          <a:endParaRPr lang="en-US" sz="3400" kern="1200" dirty="0">
            <a:solidFill>
              <a:schemeClr val="tx1"/>
            </a:solidFill>
          </a:endParaRPr>
        </a:p>
      </dsp:txBody>
      <dsp:txXfrm>
        <a:off x="62570" y="7443731"/>
        <a:ext cx="1331721" cy="4770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58F82-A414-40A7-B6C3-AEB0C6E9146C}">
      <dsp:nvSpPr>
        <dsp:cNvPr id="0" name=""/>
        <dsp:cNvSpPr/>
      </dsp:nvSpPr>
      <dsp:spPr>
        <a:xfrm>
          <a:off x="885111" y="525110"/>
          <a:ext cx="8407408" cy="7819464"/>
        </a:xfrm>
        <a:prstGeom prst="ellipse">
          <a:avLst/>
        </a:prstGeom>
        <a:blipFill>
          <a:blip xmlns:r="http://schemas.openxmlformats.org/officeDocument/2006/relationships" r:embed="rId1"/>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EE840D-33BE-4C18-AB02-AE94F32CCD65}">
      <dsp:nvSpPr>
        <dsp:cNvPr id="0" name=""/>
        <dsp:cNvSpPr/>
      </dsp:nvSpPr>
      <dsp:spPr>
        <a:xfrm>
          <a:off x="213296" y="6226394"/>
          <a:ext cx="1123369" cy="28114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213296" y="6226394"/>
        <a:ext cx="1123369" cy="2811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58F82-A414-40A7-B6C3-AEB0C6E9146C}">
      <dsp:nvSpPr>
        <dsp:cNvPr id="0" name=""/>
        <dsp:cNvSpPr/>
      </dsp:nvSpPr>
      <dsp:spPr>
        <a:xfrm>
          <a:off x="885111" y="525110"/>
          <a:ext cx="8407408" cy="7819464"/>
        </a:xfrm>
        <a:prstGeom prst="ellipse">
          <a:avLst/>
        </a:prstGeom>
        <a:blipFill dpi="0" rotWithShape="1">
          <a:blip xmlns:r="http://schemas.openxmlformats.org/officeDocument/2006/relationships" r:embed="rId1"/>
          <a:srcRect/>
          <a:stretch>
            <a:fillRect l="-63554" t="3628" r="23554" b="-362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EE840D-33BE-4C18-AB02-AE94F32CCD65}">
      <dsp:nvSpPr>
        <dsp:cNvPr id="0" name=""/>
        <dsp:cNvSpPr/>
      </dsp:nvSpPr>
      <dsp:spPr>
        <a:xfrm>
          <a:off x="213296" y="6226394"/>
          <a:ext cx="1123369" cy="28114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213296" y="6226394"/>
        <a:ext cx="1123369" cy="2811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DE9A7-0587-46F4-9AB3-B00ACF6D34A2}">
      <dsp:nvSpPr>
        <dsp:cNvPr id="0" name=""/>
        <dsp:cNvSpPr/>
      </dsp:nvSpPr>
      <dsp:spPr>
        <a:xfrm flipH="1">
          <a:off x="0" y="460996"/>
          <a:ext cx="8657617" cy="7928862"/>
        </a:xfrm>
        <a:prstGeom prst="ellipse">
          <a:avLst/>
        </a:prstGeom>
        <a:blipFill dpi="0" rotWithShape="1">
          <a:blip xmlns:r="http://schemas.openxmlformats.org/officeDocument/2006/relationships" r:embed="rId1"/>
          <a:srcRect/>
          <a:stretch>
            <a:fillRect l="-3937" t="7590" r="-34063" b="-759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DBD2B3-646C-41B6-B7BE-36DB6378D6A9}">
      <dsp:nvSpPr>
        <dsp:cNvPr id="0" name=""/>
        <dsp:cNvSpPr/>
      </dsp:nvSpPr>
      <dsp:spPr>
        <a:xfrm>
          <a:off x="62570" y="7443731"/>
          <a:ext cx="1331721" cy="47704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511300">
            <a:lnSpc>
              <a:spcPct val="90000"/>
            </a:lnSpc>
            <a:spcBef>
              <a:spcPct val="0"/>
            </a:spcBef>
            <a:spcAft>
              <a:spcPct val="35000"/>
            </a:spcAft>
            <a:buNone/>
          </a:pPr>
          <a:endParaRPr lang="en-US" sz="3400" kern="1200" dirty="0">
            <a:solidFill>
              <a:schemeClr val="tx1"/>
            </a:solidFill>
          </a:endParaRPr>
        </a:p>
      </dsp:txBody>
      <dsp:txXfrm>
        <a:off x="62570" y="7443731"/>
        <a:ext cx="1331721" cy="477049"/>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6421D9-D77C-42AD-B6FE-B0E5529AC770}"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05C36-2955-4B84-AF47-8A7F3F250F6B}" type="slidenum">
              <a:rPr lang="en-US" smtClean="0"/>
              <a:t>‹#›</a:t>
            </a:fld>
            <a:endParaRPr lang="en-US"/>
          </a:p>
        </p:txBody>
      </p:sp>
    </p:spTree>
    <p:extLst>
      <p:ext uri="{BB962C8B-B14F-4D97-AF65-F5344CB8AC3E}">
        <p14:creationId xmlns:p14="http://schemas.microsoft.com/office/powerpoint/2010/main" val="3267425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12848-1642-A291-797F-4CE5F2F7F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774A59-A4F4-9E90-0E76-AE58075FD3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ED1433-014D-5935-507E-352214A9EA36}"/>
              </a:ext>
            </a:extLst>
          </p:cNvPr>
          <p:cNvSpPr>
            <a:spLocks noGrp="1"/>
          </p:cNvSpPr>
          <p:nvPr>
            <p:ph type="body" idx="1"/>
          </p:nvPr>
        </p:nvSpPr>
        <p:spPr/>
        <p:txBody>
          <a:bodyPr/>
          <a:lstStyle/>
          <a:p>
            <a:r>
              <a:rPr lang="en-US" sz="1200" b="0" i="0" dirty="0">
                <a:solidFill>
                  <a:srgbClr val="000000"/>
                </a:solidFill>
                <a:effectLst/>
                <a:highlight>
                  <a:srgbClr val="FFFFFF"/>
                </a:highlight>
                <a:latin typeface="WordVisi_MSFontService"/>
              </a:rPr>
              <a:t>Although charter schools are public schools, they are uniquely poised to provide several unique benefits to a community that district-run schools do not.</a:t>
            </a:r>
          </a:p>
          <a:p>
            <a:endParaRPr lang="en-US" dirty="0"/>
          </a:p>
        </p:txBody>
      </p:sp>
      <p:sp>
        <p:nvSpPr>
          <p:cNvPr id="4" name="Slide Number Placeholder 3">
            <a:extLst>
              <a:ext uri="{FF2B5EF4-FFF2-40B4-BE49-F238E27FC236}">
                <a16:creationId xmlns:a16="http://schemas.microsoft.com/office/drawing/2014/main" id="{D8C16757-1D52-147B-220F-5EFB5D5C3CDF}"/>
              </a:ext>
            </a:extLst>
          </p:cNvPr>
          <p:cNvSpPr>
            <a:spLocks noGrp="1"/>
          </p:cNvSpPr>
          <p:nvPr>
            <p:ph type="sldNum" sz="quarter" idx="5"/>
          </p:nvPr>
        </p:nvSpPr>
        <p:spPr/>
        <p:txBody>
          <a:bodyPr/>
          <a:lstStyle/>
          <a:p>
            <a:fld id="{7CB05C36-2955-4B84-AF47-8A7F3F250F6B}" type="slidenum">
              <a:rPr lang="en-US" smtClean="0"/>
              <a:t>3</a:t>
            </a:fld>
            <a:endParaRPr lang="en-US"/>
          </a:p>
        </p:txBody>
      </p:sp>
    </p:spTree>
    <p:extLst>
      <p:ext uri="{BB962C8B-B14F-4D97-AF65-F5344CB8AC3E}">
        <p14:creationId xmlns:p14="http://schemas.microsoft.com/office/powerpoint/2010/main" val="1892025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a:solidFill>
                  <a:srgbClr val="000000"/>
                </a:solidFill>
                <a:effectLst/>
                <a:highlight>
                  <a:srgbClr val="FFFFFF"/>
                </a:highlight>
                <a:latin typeface="WordVisi_MSFontService"/>
              </a:rPr>
              <a:t>Improved Academic Performance</a:t>
            </a:r>
            <a:r>
              <a:rPr lang="en-US" sz="1200" b="0" i="0" dirty="0">
                <a:solidFill>
                  <a:srgbClr val="000000"/>
                </a:solidFill>
                <a:effectLst/>
                <a:highlight>
                  <a:srgbClr val="FFFFFF"/>
                </a:highlight>
                <a:latin typeface="WordVisi_MSFontService"/>
              </a:rPr>
              <a:t>: Charter schools often strive for high academic standards and innovative teaching methods, leading to improved educational outcomes for students. This can raise the overall level of education in the community and provide parents with additional options for their children's schooling.</a:t>
            </a:r>
            <a:r>
              <a:rPr lang="en-US" sz="1200" b="0" i="0" dirty="0">
                <a:solidFill>
                  <a:srgbClr val="000000"/>
                </a:solidFill>
                <a:effectLst/>
                <a:highlight>
                  <a:srgbClr val="FFFFFF"/>
                </a:highlight>
                <a:latin typeface="WordVisiPilcrow_MSFontService"/>
              </a:rPr>
              <a:t> </a:t>
            </a:r>
            <a:endParaRPr lang="en-US" dirty="0"/>
          </a:p>
          <a:p>
            <a:endParaRPr lang="en-US" dirty="0"/>
          </a:p>
        </p:txBody>
      </p:sp>
      <p:sp>
        <p:nvSpPr>
          <p:cNvPr id="4" name="Slide Number Placeholder 3"/>
          <p:cNvSpPr>
            <a:spLocks noGrp="1"/>
          </p:cNvSpPr>
          <p:nvPr>
            <p:ph type="sldNum" sz="quarter" idx="5"/>
          </p:nvPr>
        </p:nvSpPr>
        <p:spPr/>
        <p:txBody>
          <a:bodyPr/>
          <a:lstStyle/>
          <a:p>
            <a:fld id="{7CB05C36-2955-4B84-AF47-8A7F3F250F6B}" type="slidenum">
              <a:rPr lang="en-US" smtClean="0"/>
              <a:t>4</a:t>
            </a:fld>
            <a:endParaRPr lang="en-US"/>
          </a:p>
        </p:txBody>
      </p:sp>
    </p:spTree>
    <p:extLst>
      <p:ext uri="{BB962C8B-B14F-4D97-AF65-F5344CB8AC3E}">
        <p14:creationId xmlns:p14="http://schemas.microsoft.com/office/powerpoint/2010/main" val="3644844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7595E-9DC3-2726-406B-170ACBAF7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21C25C-2F13-33DE-B673-2EE5C42C1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36039C-4051-3DB8-0015-4F09F6B4D8E2}"/>
              </a:ext>
            </a:extLst>
          </p:cNvPr>
          <p:cNvSpPr>
            <a:spLocks noGrp="1"/>
          </p:cNvSpPr>
          <p:nvPr>
            <p:ph type="body" idx="1"/>
          </p:nvPr>
        </p:nvSpPr>
        <p:spPr/>
        <p:txBody>
          <a:bodyPr/>
          <a:lstStyle/>
          <a:p>
            <a:r>
              <a:rPr lang="en-US" sz="1200" b="1" i="0" dirty="0">
                <a:solidFill>
                  <a:srgbClr val="000000"/>
                </a:solidFill>
                <a:effectLst/>
                <a:highlight>
                  <a:srgbClr val="FFFFFF"/>
                </a:highlight>
                <a:latin typeface="WordVisi_MSFontService"/>
              </a:rPr>
              <a:t>Choice and Parental Involvement</a:t>
            </a:r>
            <a:r>
              <a:rPr lang="en-US" sz="1200" b="0" i="0" dirty="0">
                <a:solidFill>
                  <a:srgbClr val="000000"/>
                </a:solidFill>
                <a:effectLst/>
                <a:highlight>
                  <a:srgbClr val="FFFFFF"/>
                </a:highlight>
                <a:latin typeface="WordVisi_MSFontService"/>
              </a:rPr>
              <a:t>: Charter schools provide parents with another choice in education, allowing them to select a school that aligns more closely with their child's needs and educational philosophy. This can increase parental involvement in their child's education and empower families to take an active role in school governance and decision-making.</a:t>
            </a:r>
            <a:endParaRPr lang="en-US" dirty="0"/>
          </a:p>
        </p:txBody>
      </p:sp>
      <p:sp>
        <p:nvSpPr>
          <p:cNvPr id="4" name="Slide Number Placeholder 3">
            <a:extLst>
              <a:ext uri="{FF2B5EF4-FFF2-40B4-BE49-F238E27FC236}">
                <a16:creationId xmlns:a16="http://schemas.microsoft.com/office/drawing/2014/main" id="{565C8695-EB71-859D-0C87-644BB682F681}"/>
              </a:ext>
            </a:extLst>
          </p:cNvPr>
          <p:cNvSpPr>
            <a:spLocks noGrp="1"/>
          </p:cNvSpPr>
          <p:nvPr>
            <p:ph type="sldNum" sz="quarter" idx="5"/>
          </p:nvPr>
        </p:nvSpPr>
        <p:spPr/>
        <p:txBody>
          <a:bodyPr/>
          <a:lstStyle/>
          <a:p>
            <a:fld id="{7CB05C36-2955-4B84-AF47-8A7F3F250F6B}" type="slidenum">
              <a:rPr lang="en-US" smtClean="0"/>
              <a:t>5</a:t>
            </a:fld>
            <a:endParaRPr lang="en-US"/>
          </a:p>
        </p:txBody>
      </p:sp>
    </p:spTree>
    <p:extLst>
      <p:ext uri="{BB962C8B-B14F-4D97-AF65-F5344CB8AC3E}">
        <p14:creationId xmlns:p14="http://schemas.microsoft.com/office/powerpoint/2010/main" val="3383735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80863-D8DD-D828-16B4-D881F83E66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BD6AD5-A10F-B9EF-2C20-9F9F3E634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2746B7-810F-707B-9881-9213A2472EBF}"/>
              </a:ext>
            </a:extLst>
          </p:cNvPr>
          <p:cNvSpPr>
            <a:spLocks noGrp="1"/>
          </p:cNvSpPr>
          <p:nvPr>
            <p:ph type="body" idx="1"/>
          </p:nvPr>
        </p:nvSpPr>
        <p:spPr/>
        <p:txBody>
          <a:bodyPr/>
          <a:lstStyle/>
          <a:p>
            <a:r>
              <a:rPr lang="en-US" sz="1200" b="1" i="0" dirty="0">
                <a:solidFill>
                  <a:srgbClr val="000000"/>
                </a:solidFill>
                <a:effectLst/>
                <a:highlight>
                  <a:srgbClr val="FFFFFF"/>
                </a:highlight>
                <a:latin typeface="WordVisi_MSFontService"/>
              </a:rPr>
              <a:t>Community Engagement</a:t>
            </a:r>
            <a:r>
              <a:rPr lang="en-US" sz="1200" b="0" i="0" dirty="0">
                <a:solidFill>
                  <a:srgbClr val="000000"/>
                </a:solidFill>
                <a:effectLst/>
                <a:highlight>
                  <a:srgbClr val="FFFFFF"/>
                </a:highlight>
                <a:latin typeface="WordVisi_MSFontService"/>
              </a:rPr>
              <a:t>: Charter schools often foster strong community ties and partnerships. They may collaborate with local businesses, community organizations, and universities to provide unique educational opportunities, internships, and resources for students, thereby enriching the community as a whole.</a:t>
            </a:r>
            <a:r>
              <a:rPr lang="en-US" sz="1200" b="0" i="0" dirty="0">
                <a:solidFill>
                  <a:srgbClr val="000000"/>
                </a:solidFill>
                <a:effectLst/>
                <a:highlight>
                  <a:srgbClr val="FFFFFF"/>
                </a:highlight>
                <a:latin typeface="WordVisiPilcrow_MSFontService"/>
              </a:rPr>
              <a:t> </a:t>
            </a:r>
            <a:endParaRPr lang="en-US" dirty="0"/>
          </a:p>
          <a:p>
            <a:endParaRPr lang="en-US" dirty="0"/>
          </a:p>
        </p:txBody>
      </p:sp>
      <p:sp>
        <p:nvSpPr>
          <p:cNvPr id="4" name="Slide Number Placeholder 3">
            <a:extLst>
              <a:ext uri="{FF2B5EF4-FFF2-40B4-BE49-F238E27FC236}">
                <a16:creationId xmlns:a16="http://schemas.microsoft.com/office/drawing/2014/main" id="{0C4805C9-0C26-41FF-05DA-3EF0DA3FAEEF}"/>
              </a:ext>
            </a:extLst>
          </p:cNvPr>
          <p:cNvSpPr>
            <a:spLocks noGrp="1"/>
          </p:cNvSpPr>
          <p:nvPr>
            <p:ph type="sldNum" sz="quarter" idx="5"/>
          </p:nvPr>
        </p:nvSpPr>
        <p:spPr/>
        <p:txBody>
          <a:bodyPr/>
          <a:lstStyle/>
          <a:p>
            <a:fld id="{7CB05C36-2955-4B84-AF47-8A7F3F250F6B}" type="slidenum">
              <a:rPr lang="en-US" smtClean="0"/>
              <a:t>6</a:t>
            </a:fld>
            <a:endParaRPr lang="en-US"/>
          </a:p>
        </p:txBody>
      </p:sp>
    </p:spTree>
    <p:extLst>
      <p:ext uri="{BB962C8B-B14F-4D97-AF65-F5344CB8AC3E}">
        <p14:creationId xmlns:p14="http://schemas.microsoft.com/office/powerpoint/2010/main" val="3127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C2799-62ED-8345-7866-178B120EB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E68F73-281E-BB69-84C3-AA0937411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991AFB-787B-0261-8CAB-50993155E1CA}"/>
              </a:ext>
            </a:extLst>
          </p:cNvPr>
          <p:cNvSpPr>
            <a:spLocks noGrp="1"/>
          </p:cNvSpPr>
          <p:nvPr>
            <p:ph type="body" idx="1"/>
          </p:nvPr>
        </p:nvSpPr>
        <p:spPr/>
        <p:txBody>
          <a:bodyPr/>
          <a:lstStyle/>
          <a:p>
            <a:r>
              <a:rPr lang="en-US" b="1" dirty="0"/>
              <a:t>A</a:t>
            </a:r>
            <a:r>
              <a:rPr lang="en-US" sz="1200" b="1" i="0" dirty="0">
                <a:solidFill>
                  <a:srgbClr val="000000"/>
                </a:solidFill>
                <a:effectLst/>
                <a:highlight>
                  <a:srgbClr val="FFFFFF"/>
                </a:highlight>
                <a:latin typeface="WordVisi_MSFontService"/>
              </a:rPr>
              <a:t>ddressing Specific Needs</a:t>
            </a:r>
            <a:r>
              <a:rPr lang="en-US" sz="1200" b="0" i="0" dirty="0">
                <a:solidFill>
                  <a:srgbClr val="000000"/>
                </a:solidFill>
                <a:effectLst/>
                <a:highlight>
                  <a:srgbClr val="FFFFFF"/>
                </a:highlight>
                <a:latin typeface="WordVisi_MSFontService"/>
              </a:rPr>
              <a:t>: Some charter schools are designed to serve specific populations or address particular educational challenges. For example, there are charter schools focused on STEM education, arts integration, bilingual education, or serving students with high needs. By catering to these specific needs, charter schools can fill gaps that traditional public schools may struggle to address adequately.</a:t>
            </a:r>
            <a:r>
              <a:rPr lang="en-US" sz="1200" b="0" i="0" dirty="0">
                <a:solidFill>
                  <a:srgbClr val="000000"/>
                </a:solidFill>
                <a:effectLst/>
                <a:highlight>
                  <a:srgbClr val="FFFFFF"/>
                </a:highlight>
                <a:latin typeface="WordVisiPilcrow_MSFontService"/>
              </a:rPr>
              <a:t> </a:t>
            </a:r>
            <a:endParaRPr lang="en-US" dirty="0"/>
          </a:p>
        </p:txBody>
      </p:sp>
      <p:sp>
        <p:nvSpPr>
          <p:cNvPr id="4" name="Slide Number Placeholder 3">
            <a:extLst>
              <a:ext uri="{FF2B5EF4-FFF2-40B4-BE49-F238E27FC236}">
                <a16:creationId xmlns:a16="http://schemas.microsoft.com/office/drawing/2014/main" id="{577501F9-CCC5-FFDF-614C-CE850A03E4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B05C36-2955-4B84-AF47-8A7F3F250F6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3951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EBAE3-E680-565C-3772-76CC21F64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0F6CF-F1C1-F766-F2AB-F36613661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117460-E3FD-2AC2-B7C2-DE07745BF4C4}"/>
              </a:ext>
            </a:extLst>
          </p:cNvPr>
          <p:cNvSpPr>
            <a:spLocks noGrp="1"/>
          </p:cNvSpPr>
          <p:nvPr>
            <p:ph type="body" idx="1"/>
          </p:nvPr>
        </p:nvSpPr>
        <p:spPr/>
        <p:txBody>
          <a:bodyPr/>
          <a:lstStyle/>
          <a:p>
            <a:r>
              <a:rPr lang="en-US" sz="1200" b="1" i="0" dirty="0">
                <a:solidFill>
                  <a:srgbClr val="000000"/>
                </a:solidFill>
                <a:effectLst/>
                <a:highlight>
                  <a:srgbClr val="FFFFFF"/>
                </a:highlight>
                <a:latin typeface="WordVisi_MSFontService"/>
              </a:rPr>
              <a:t>Economic Impact</a:t>
            </a:r>
            <a:r>
              <a:rPr lang="en-US" sz="1200" b="0" i="0" dirty="0">
                <a:solidFill>
                  <a:srgbClr val="000000"/>
                </a:solidFill>
                <a:effectLst/>
                <a:highlight>
                  <a:srgbClr val="FFFFFF"/>
                </a:highlight>
                <a:latin typeface="WordVisi_MSFontService"/>
              </a:rPr>
              <a:t>: High-quality charter schools can contribute to the local economy by attracting families to the area who are seeking better educational opportunities for their children. This can lead to increased property values and stimulate local businesses.</a:t>
            </a:r>
            <a:r>
              <a:rPr lang="en-US" sz="1200" b="0" i="0" dirty="0">
                <a:solidFill>
                  <a:srgbClr val="000000"/>
                </a:solidFill>
                <a:effectLst/>
                <a:highlight>
                  <a:srgbClr val="FFFFFF"/>
                </a:highlight>
                <a:latin typeface="WordVisiPilcrow_MSFontService"/>
              </a:rPr>
              <a:t> </a:t>
            </a:r>
            <a:endParaRPr lang="en-US" dirty="0"/>
          </a:p>
        </p:txBody>
      </p:sp>
      <p:sp>
        <p:nvSpPr>
          <p:cNvPr id="4" name="Slide Number Placeholder 3">
            <a:extLst>
              <a:ext uri="{FF2B5EF4-FFF2-40B4-BE49-F238E27FC236}">
                <a16:creationId xmlns:a16="http://schemas.microsoft.com/office/drawing/2014/main" id="{1414A1B8-0EFE-B01D-21C6-9061BAD162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B05C36-2955-4B84-AF47-8A7F3F250F6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2706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5A8A3-4E78-3BBF-F769-201916456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A9EBA-5FA5-6C45-F898-5CB8FB7EE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5C0A6-A35E-E7D7-488F-F5DBDD922274}"/>
              </a:ext>
            </a:extLst>
          </p:cNvPr>
          <p:cNvSpPr>
            <a:spLocks noGrp="1"/>
          </p:cNvSpPr>
          <p:nvPr>
            <p:ph type="body" idx="1"/>
          </p:nvPr>
        </p:nvSpPr>
        <p:spPr/>
        <p:txBody>
          <a:bodyPr/>
          <a:lstStyle/>
          <a:p>
            <a:r>
              <a:rPr lang="en-US" sz="1200" b="1" i="0" dirty="0">
                <a:solidFill>
                  <a:srgbClr val="000000"/>
                </a:solidFill>
                <a:effectLst/>
                <a:highlight>
                  <a:srgbClr val="FFFFFF"/>
                </a:highlight>
                <a:latin typeface="WordVisi_MSFontService"/>
              </a:rPr>
              <a:t>Influence on Policy and Practice</a:t>
            </a:r>
            <a:r>
              <a:rPr lang="en-US" sz="1200" b="0" i="0" dirty="0">
                <a:solidFill>
                  <a:srgbClr val="000000"/>
                </a:solidFill>
                <a:effectLst/>
                <a:highlight>
                  <a:srgbClr val="FFFFFF"/>
                </a:highlight>
                <a:latin typeface="WordVisi_MSFontService"/>
              </a:rPr>
              <a:t>: Successful charter schools often become models for educational reform and innovation. They may influence policies at the district or state level, prompting changes in curriculum, teacher training, and school management practices.</a:t>
            </a:r>
            <a:r>
              <a:rPr lang="en-US" sz="1200" b="0" i="0" dirty="0">
                <a:solidFill>
                  <a:srgbClr val="000000"/>
                </a:solidFill>
                <a:effectLst/>
                <a:highlight>
                  <a:srgbClr val="FFFFFF"/>
                </a:highlight>
                <a:latin typeface="WordVisiPilcrow_MSFontService"/>
              </a:rPr>
              <a:t> </a:t>
            </a:r>
            <a:endParaRPr lang="en-US" dirty="0"/>
          </a:p>
          <a:p>
            <a:endParaRPr lang="en-US" dirty="0"/>
          </a:p>
        </p:txBody>
      </p:sp>
      <p:sp>
        <p:nvSpPr>
          <p:cNvPr id="4" name="Slide Number Placeholder 3">
            <a:extLst>
              <a:ext uri="{FF2B5EF4-FFF2-40B4-BE49-F238E27FC236}">
                <a16:creationId xmlns:a16="http://schemas.microsoft.com/office/drawing/2014/main" id="{291BD18C-F86D-D00C-54E2-109DE1E803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B05C36-2955-4B84-AF47-8A7F3F250F6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3952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3B664-A5B3-71D7-417E-D403DF34A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CF0B8-75AD-F746-911B-254BDBE3C2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8E567-1E7E-2511-6DA3-2325CAC91CCE}"/>
              </a:ext>
            </a:extLst>
          </p:cNvPr>
          <p:cNvSpPr>
            <a:spLocks noGrp="1"/>
          </p:cNvSpPr>
          <p:nvPr>
            <p:ph type="body" idx="1"/>
          </p:nvPr>
        </p:nvSpPr>
        <p:spPr/>
        <p:txBody>
          <a:bodyPr/>
          <a:lstStyle/>
          <a:p>
            <a:r>
              <a:rPr lang="en-US" sz="1200" b="0" i="0" dirty="0">
                <a:solidFill>
                  <a:srgbClr val="000000"/>
                </a:solidFill>
                <a:effectLst/>
                <a:highlight>
                  <a:srgbClr val="FFFFFF"/>
                </a:highlight>
                <a:latin typeface="WordVisi_MSFontService"/>
              </a:rPr>
              <a:t>These benefits are made possible by sponsors, through their charter school application and oversight practices. When implemented with fidelity under a high-quality sponsor, well-run charter schools have the potential to positively influence academic achievement, parental involvement, community engagement, and educational innovation within a community. </a:t>
            </a:r>
            <a:r>
              <a:rPr lang="en-US" sz="1200" b="0" i="0" dirty="0">
                <a:solidFill>
                  <a:srgbClr val="000000"/>
                </a:solidFill>
                <a:effectLst/>
                <a:highlight>
                  <a:srgbClr val="FFFFFF"/>
                </a:highlight>
                <a:latin typeface="WordVisiPilcrow_MSFontService"/>
              </a:rPr>
              <a:t> </a:t>
            </a:r>
            <a:endParaRPr lang="en-US" dirty="0"/>
          </a:p>
        </p:txBody>
      </p:sp>
      <p:sp>
        <p:nvSpPr>
          <p:cNvPr id="4" name="Slide Number Placeholder 3">
            <a:extLst>
              <a:ext uri="{FF2B5EF4-FFF2-40B4-BE49-F238E27FC236}">
                <a16:creationId xmlns:a16="http://schemas.microsoft.com/office/drawing/2014/main" id="{472DAF45-33A3-3182-C856-0AE17FBD99B5}"/>
              </a:ext>
            </a:extLst>
          </p:cNvPr>
          <p:cNvSpPr>
            <a:spLocks noGrp="1"/>
          </p:cNvSpPr>
          <p:nvPr>
            <p:ph type="sldNum" sz="quarter" idx="5"/>
          </p:nvPr>
        </p:nvSpPr>
        <p:spPr/>
        <p:txBody>
          <a:bodyPr/>
          <a:lstStyle/>
          <a:p>
            <a:fld id="{7CB05C36-2955-4B84-AF47-8A7F3F250F6B}" type="slidenum">
              <a:rPr lang="en-US" smtClean="0"/>
              <a:t>10</a:t>
            </a:fld>
            <a:endParaRPr lang="en-US"/>
          </a:p>
        </p:txBody>
      </p:sp>
    </p:spTree>
    <p:extLst>
      <p:ext uri="{BB962C8B-B14F-4D97-AF65-F5344CB8AC3E}">
        <p14:creationId xmlns:p14="http://schemas.microsoft.com/office/powerpoint/2010/main" val="475908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E0068-C57B-9942-AF9F-A4315241EB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05E3CA-6B96-5848-AD46-35646A70A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D37A73-9B8F-F541-B981-7D9A21F51481}"/>
              </a:ext>
            </a:extLst>
          </p:cNvPr>
          <p:cNvSpPr>
            <a:spLocks noGrp="1"/>
          </p:cNvSpPr>
          <p:nvPr>
            <p:ph type="dt" sz="half" idx="10"/>
          </p:nvPr>
        </p:nvSpPr>
        <p:spPr/>
        <p:txBody>
          <a:bodyPr/>
          <a:lstStyle/>
          <a:p>
            <a:fld id="{40EA4740-7EE4-2A44-A3CD-472DBFEBA913}" type="datetimeFigureOut">
              <a:rPr lang="en-US" smtClean="0"/>
              <a:t>11/8/2024</a:t>
            </a:fld>
            <a:endParaRPr lang="en-US"/>
          </a:p>
        </p:txBody>
      </p:sp>
      <p:sp>
        <p:nvSpPr>
          <p:cNvPr id="5" name="Footer Placeholder 4">
            <a:extLst>
              <a:ext uri="{FF2B5EF4-FFF2-40B4-BE49-F238E27FC236}">
                <a16:creationId xmlns:a16="http://schemas.microsoft.com/office/drawing/2014/main" id="{37DA153E-4AC3-7B40-91CE-B35D27706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3A51E-7B42-9942-81A2-3D695E54DEC6}"/>
              </a:ext>
            </a:extLst>
          </p:cNvPr>
          <p:cNvSpPr>
            <a:spLocks noGrp="1"/>
          </p:cNvSpPr>
          <p:nvPr>
            <p:ph type="sldNum" sz="quarter" idx="12"/>
          </p:nvPr>
        </p:nvSpPr>
        <p:spPr/>
        <p:txBody>
          <a:bodyPr/>
          <a:lstStyle/>
          <a:p>
            <a:fld id="{1CBF886C-4515-E946-955A-F7C7BDC2FA4B}" type="slidenum">
              <a:rPr lang="en-US" smtClean="0"/>
              <a:t>‹#›</a:t>
            </a:fld>
            <a:endParaRPr lang="en-US"/>
          </a:p>
        </p:txBody>
      </p:sp>
    </p:spTree>
    <p:extLst>
      <p:ext uri="{BB962C8B-B14F-4D97-AF65-F5344CB8AC3E}">
        <p14:creationId xmlns:p14="http://schemas.microsoft.com/office/powerpoint/2010/main" val="292297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F17F3-5518-E049-B8D4-0596380E8A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85A576-2B12-B84F-A6A2-DE631F7782F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079C5-5A67-3C47-9C10-84C0A62BEBE4}"/>
              </a:ext>
            </a:extLst>
          </p:cNvPr>
          <p:cNvSpPr>
            <a:spLocks noGrp="1"/>
          </p:cNvSpPr>
          <p:nvPr>
            <p:ph type="dt" sz="half" idx="10"/>
          </p:nvPr>
        </p:nvSpPr>
        <p:spPr/>
        <p:txBody>
          <a:bodyPr/>
          <a:lstStyle/>
          <a:p>
            <a:fld id="{40EA4740-7EE4-2A44-A3CD-472DBFEBA913}" type="datetimeFigureOut">
              <a:rPr lang="en-US" smtClean="0"/>
              <a:t>11/8/2024</a:t>
            </a:fld>
            <a:endParaRPr lang="en-US"/>
          </a:p>
        </p:txBody>
      </p:sp>
      <p:sp>
        <p:nvSpPr>
          <p:cNvPr id="5" name="Footer Placeholder 4">
            <a:extLst>
              <a:ext uri="{FF2B5EF4-FFF2-40B4-BE49-F238E27FC236}">
                <a16:creationId xmlns:a16="http://schemas.microsoft.com/office/drawing/2014/main" id="{5580A8DC-9F27-1F4E-8082-1342F2346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1E402-021C-A846-94B4-4094686E4E9E}"/>
              </a:ext>
            </a:extLst>
          </p:cNvPr>
          <p:cNvSpPr>
            <a:spLocks noGrp="1"/>
          </p:cNvSpPr>
          <p:nvPr>
            <p:ph type="sldNum" sz="quarter" idx="12"/>
          </p:nvPr>
        </p:nvSpPr>
        <p:spPr/>
        <p:txBody>
          <a:bodyPr/>
          <a:lstStyle/>
          <a:p>
            <a:fld id="{1CBF886C-4515-E946-955A-F7C7BDC2FA4B}" type="slidenum">
              <a:rPr lang="en-US" smtClean="0"/>
              <a:t>‹#›</a:t>
            </a:fld>
            <a:endParaRPr lang="en-US"/>
          </a:p>
        </p:txBody>
      </p:sp>
    </p:spTree>
    <p:extLst>
      <p:ext uri="{BB962C8B-B14F-4D97-AF65-F5344CB8AC3E}">
        <p14:creationId xmlns:p14="http://schemas.microsoft.com/office/powerpoint/2010/main" val="3372862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174D63-3A6B-1B48-BB31-CC4D3DF136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2080FE-3114-BB49-8360-66A1B709A20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E26E7-574C-E74F-A5ED-5C30E7B48738}"/>
              </a:ext>
            </a:extLst>
          </p:cNvPr>
          <p:cNvSpPr>
            <a:spLocks noGrp="1"/>
          </p:cNvSpPr>
          <p:nvPr>
            <p:ph type="dt" sz="half" idx="10"/>
          </p:nvPr>
        </p:nvSpPr>
        <p:spPr/>
        <p:txBody>
          <a:bodyPr/>
          <a:lstStyle/>
          <a:p>
            <a:fld id="{40EA4740-7EE4-2A44-A3CD-472DBFEBA913}" type="datetimeFigureOut">
              <a:rPr lang="en-US" smtClean="0"/>
              <a:t>11/8/2024</a:t>
            </a:fld>
            <a:endParaRPr lang="en-US"/>
          </a:p>
        </p:txBody>
      </p:sp>
      <p:sp>
        <p:nvSpPr>
          <p:cNvPr id="5" name="Footer Placeholder 4">
            <a:extLst>
              <a:ext uri="{FF2B5EF4-FFF2-40B4-BE49-F238E27FC236}">
                <a16:creationId xmlns:a16="http://schemas.microsoft.com/office/drawing/2014/main" id="{8097A1DE-36F2-F54F-A731-90B38635D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6E968-BC72-C946-BF48-238D6CFFB617}"/>
              </a:ext>
            </a:extLst>
          </p:cNvPr>
          <p:cNvSpPr>
            <a:spLocks noGrp="1"/>
          </p:cNvSpPr>
          <p:nvPr>
            <p:ph type="sldNum" sz="quarter" idx="12"/>
          </p:nvPr>
        </p:nvSpPr>
        <p:spPr/>
        <p:txBody>
          <a:bodyPr/>
          <a:lstStyle/>
          <a:p>
            <a:fld id="{1CBF886C-4515-E946-955A-F7C7BDC2FA4B}" type="slidenum">
              <a:rPr lang="en-US" smtClean="0"/>
              <a:t>‹#›</a:t>
            </a:fld>
            <a:endParaRPr lang="en-US"/>
          </a:p>
        </p:txBody>
      </p:sp>
    </p:spTree>
    <p:extLst>
      <p:ext uri="{BB962C8B-B14F-4D97-AF65-F5344CB8AC3E}">
        <p14:creationId xmlns:p14="http://schemas.microsoft.com/office/powerpoint/2010/main" val="1928145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28FC-A38C-E345-9216-8C28BB29E4DA}"/>
              </a:ext>
            </a:extLst>
          </p:cNvPr>
          <p:cNvSpPr>
            <a:spLocks noGrp="1"/>
          </p:cNvSpPr>
          <p:nvPr>
            <p:ph type="title"/>
          </p:nvPr>
        </p:nvSpPr>
        <p:spPr/>
        <p:txBody>
          <a:bodyPr>
            <a:normAutofit/>
          </a:bodyPr>
          <a:lstStyle>
            <a:lvl1pPr>
              <a:defRPr sz="3600">
                <a:latin typeface="Raleway Black" panose="020B0A03030101060003" pitchFamily="34"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0763F1-CFF0-CC44-9808-35A4FE63D839}"/>
              </a:ext>
            </a:extLst>
          </p:cNvPr>
          <p:cNvSpPr>
            <a:spLocks noGrp="1"/>
          </p:cNvSpPr>
          <p:nvPr>
            <p:ph idx="1"/>
          </p:nvPr>
        </p:nvSpPr>
        <p:spPr/>
        <p:txBody>
          <a:bodyPr/>
          <a:lstStyle>
            <a:lvl1pPr>
              <a:defRPr>
                <a:latin typeface="Merriweather" panose="02000000000000000000" pitchFamily="2" charset="77"/>
                <a:cs typeface="Merriweather" panose="02000000000000000000" pitchFamily="2" charset="77"/>
              </a:defRPr>
            </a:lvl1pPr>
            <a:lvl2pPr>
              <a:defRPr>
                <a:latin typeface="Merriweather" panose="02000000000000000000" pitchFamily="2" charset="77"/>
                <a:cs typeface="Merriweather" panose="02000000000000000000" pitchFamily="2" charset="77"/>
              </a:defRPr>
            </a:lvl2pPr>
            <a:lvl3pPr>
              <a:defRPr>
                <a:latin typeface="Merriweather" panose="02000000000000000000" pitchFamily="2" charset="77"/>
                <a:cs typeface="Merriweather" panose="02000000000000000000" pitchFamily="2" charset="77"/>
              </a:defRPr>
            </a:lvl3pPr>
            <a:lvl4pPr>
              <a:defRPr>
                <a:latin typeface="Merriweather" panose="02000000000000000000" pitchFamily="2" charset="77"/>
                <a:cs typeface="Merriweather" panose="02000000000000000000" pitchFamily="2" charset="77"/>
              </a:defRPr>
            </a:lvl4pPr>
            <a:lvl5pPr>
              <a:defRPr>
                <a:latin typeface="Merriweather" panose="02000000000000000000" pitchFamily="2" charset="77"/>
                <a:cs typeface="Merriweather" panose="02000000000000000000"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9DBD324-6287-AD42-85B7-BEDC2577FEE7}"/>
              </a:ext>
            </a:extLst>
          </p:cNvPr>
          <p:cNvSpPr>
            <a:spLocks noGrp="1"/>
          </p:cNvSpPr>
          <p:nvPr>
            <p:ph type="dt" sz="half" idx="10"/>
          </p:nvPr>
        </p:nvSpPr>
        <p:spPr/>
        <p:txBody>
          <a:bodyPr/>
          <a:lstStyle/>
          <a:p>
            <a:fld id="{40EA4740-7EE4-2A44-A3CD-472DBFEBA913}" type="datetimeFigureOut">
              <a:rPr lang="en-US" smtClean="0"/>
              <a:t>11/8/2024</a:t>
            </a:fld>
            <a:endParaRPr lang="en-US"/>
          </a:p>
        </p:txBody>
      </p:sp>
      <p:sp>
        <p:nvSpPr>
          <p:cNvPr id="5" name="Footer Placeholder 4">
            <a:extLst>
              <a:ext uri="{FF2B5EF4-FFF2-40B4-BE49-F238E27FC236}">
                <a16:creationId xmlns:a16="http://schemas.microsoft.com/office/drawing/2014/main" id="{76E27E03-0031-624B-A71C-34CC173394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86763-D841-0F48-9579-B7961D9D2B7A}"/>
              </a:ext>
            </a:extLst>
          </p:cNvPr>
          <p:cNvSpPr>
            <a:spLocks noGrp="1"/>
          </p:cNvSpPr>
          <p:nvPr>
            <p:ph type="sldNum" sz="quarter" idx="12"/>
          </p:nvPr>
        </p:nvSpPr>
        <p:spPr/>
        <p:txBody>
          <a:bodyPr/>
          <a:lstStyle/>
          <a:p>
            <a:fld id="{1CBF886C-4515-E946-955A-F7C7BDC2FA4B}" type="slidenum">
              <a:rPr lang="en-US" smtClean="0"/>
              <a:t>‹#›</a:t>
            </a:fld>
            <a:endParaRPr lang="en-US"/>
          </a:p>
        </p:txBody>
      </p:sp>
    </p:spTree>
    <p:extLst>
      <p:ext uri="{BB962C8B-B14F-4D97-AF65-F5344CB8AC3E}">
        <p14:creationId xmlns:p14="http://schemas.microsoft.com/office/powerpoint/2010/main" val="4160737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9D55A-3EAE-BF4E-B621-DBDB6E6C92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5E00A3-F58D-A84A-A892-1926391B0B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EAA28B9-B3DE-114E-9A68-68A7B45D9FDB}"/>
              </a:ext>
            </a:extLst>
          </p:cNvPr>
          <p:cNvSpPr>
            <a:spLocks noGrp="1"/>
          </p:cNvSpPr>
          <p:nvPr>
            <p:ph type="dt" sz="half" idx="10"/>
          </p:nvPr>
        </p:nvSpPr>
        <p:spPr/>
        <p:txBody>
          <a:bodyPr/>
          <a:lstStyle/>
          <a:p>
            <a:fld id="{40EA4740-7EE4-2A44-A3CD-472DBFEBA913}" type="datetimeFigureOut">
              <a:rPr lang="en-US" smtClean="0"/>
              <a:t>11/8/2024</a:t>
            </a:fld>
            <a:endParaRPr lang="en-US"/>
          </a:p>
        </p:txBody>
      </p:sp>
      <p:sp>
        <p:nvSpPr>
          <p:cNvPr id="5" name="Footer Placeholder 4">
            <a:extLst>
              <a:ext uri="{FF2B5EF4-FFF2-40B4-BE49-F238E27FC236}">
                <a16:creationId xmlns:a16="http://schemas.microsoft.com/office/drawing/2014/main" id="{F7B05A2F-6220-A242-8B9D-D7318EF61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21921-1D81-9347-A17F-A167AB217075}"/>
              </a:ext>
            </a:extLst>
          </p:cNvPr>
          <p:cNvSpPr>
            <a:spLocks noGrp="1"/>
          </p:cNvSpPr>
          <p:nvPr>
            <p:ph type="sldNum" sz="quarter" idx="12"/>
          </p:nvPr>
        </p:nvSpPr>
        <p:spPr/>
        <p:txBody>
          <a:bodyPr/>
          <a:lstStyle/>
          <a:p>
            <a:fld id="{1CBF886C-4515-E946-955A-F7C7BDC2FA4B}" type="slidenum">
              <a:rPr lang="en-US" smtClean="0"/>
              <a:t>‹#›</a:t>
            </a:fld>
            <a:endParaRPr lang="en-US"/>
          </a:p>
        </p:txBody>
      </p:sp>
    </p:spTree>
    <p:extLst>
      <p:ext uri="{BB962C8B-B14F-4D97-AF65-F5344CB8AC3E}">
        <p14:creationId xmlns:p14="http://schemas.microsoft.com/office/powerpoint/2010/main" val="1631795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1592C-7338-1440-98F1-0FEAFA63CD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9EFFE2-6426-A148-99DF-11A78706C60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4ABB49-5576-4B43-9C03-DC5A1BBD182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12E33C-50D8-3C4D-BD5C-EA4025970005}"/>
              </a:ext>
            </a:extLst>
          </p:cNvPr>
          <p:cNvSpPr>
            <a:spLocks noGrp="1"/>
          </p:cNvSpPr>
          <p:nvPr>
            <p:ph type="dt" sz="half" idx="10"/>
          </p:nvPr>
        </p:nvSpPr>
        <p:spPr/>
        <p:txBody>
          <a:bodyPr/>
          <a:lstStyle/>
          <a:p>
            <a:fld id="{40EA4740-7EE4-2A44-A3CD-472DBFEBA913}" type="datetimeFigureOut">
              <a:rPr lang="en-US" smtClean="0"/>
              <a:t>11/8/2024</a:t>
            </a:fld>
            <a:endParaRPr lang="en-US"/>
          </a:p>
        </p:txBody>
      </p:sp>
      <p:sp>
        <p:nvSpPr>
          <p:cNvPr id="6" name="Footer Placeholder 5">
            <a:extLst>
              <a:ext uri="{FF2B5EF4-FFF2-40B4-BE49-F238E27FC236}">
                <a16:creationId xmlns:a16="http://schemas.microsoft.com/office/drawing/2014/main" id="{E0B7B9F8-3448-0D48-9DD6-EC140DAF3B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84E1F1-2D50-EB4F-94D9-1AFB969CD68B}"/>
              </a:ext>
            </a:extLst>
          </p:cNvPr>
          <p:cNvSpPr>
            <a:spLocks noGrp="1"/>
          </p:cNvSpPr>
          <p:nvPr>
            <p:ph type="sldNum" sz="quarter" idx="12"/>
          </p:nvPr>
        </p:nvSpPr>
        <p:spPr/>
        <p:txBody>
          <a:bodyPr/>
          <a:lstStyle/>
          <a:p>
            <a:fld id="{1CBF886C-4515-E946-955A-F7C7BDC2FA4B}" type="slidenum">
              <a:rPr lang="en-US" smtClean="0"/>
              <a:t>‹#›</a:t>
            </a:fld>
            <a:endParaRPr lang="en-US"/>
          </a:p>
        </p:txBody>
      </p:sp>
    </p:spTree>
    <p:extLst>
      <p:ext uri="{BB962C8B-B14F-4D97-AF65-F5344CB8AC3E}">
        <p14:creationId xmlns:p14="http://schemas.microsoft.com/office/powerpoint/2010/main" val="2695745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89705-268E-B641-BAB0-D711FBB568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FFC52C-280B-B44C-9B43-24753DEAC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0E9783-902F-4840-BB9F-CFD9E2B43B2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113535-E902-A24E-920E-623F301C81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9140B5-B279-1147-B1F8-BE22BA6BE34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2AF0D1-DCB5-F747-87B3-F000C4BC0EF0}"/>
              </a:ext>
            </a:extLst>
          </p:cNvPr>
          <p:cNvSpPr>
            <a:spLocks noGrp="1"/>
          </p:cNvSpPr>
          <p:nvPr>
            <p:ph type="dt" sz="half" idx="10"/>
          </p:nvPr>
        </p:nvSpPr>
        <p:spPr/>
        <p:txBody>
          <a:bodyPr/>
          <a:lstStyle/>
          <a:p>
            <a:fld id="{40EA4740-7EE4-2A44-A3CD-472DBFEBA913}" type="datetimeFigureOut">
              <a:rPr lang="en-US" smtClean="0"/>
              <a:t>11/8/2024</a:t>
            </a:fld>
            <a:endParaRPr lang="en-US"/>
          </a:p>
        </p:txBody>
      </p:sp>
      <p:sp>
        <p:nvSpPr>
          <p:cNvPr id="8" name="Footer Placeholder 7">
            <a:extLst>
              <a:ext uri="{FF2B5EF4-FFF2-40B4-BE49-F238E27FC236}">
                <a16:creationId xmlns:a16="http://schemas.microsoft.com/office/drawing/2014/main" id="{61C8BA86-B21A-404D-B6D5-8CCA18B656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84E77E-B85D-8547-B770-82CBE02131A6}"/>
              </a:ext>
            </a:extLst>
          </p:cNvPr>
          <p:cNvSpPr>
            <a:spLocks noGrp="1"/>
          </p:cNvSpPr>
          <p:nvPr>
            <p:ph type="sldNum" sz="quarter" idx="12"/>
          </p:nvPr>
        </p:nvSpPr>
        <p:spPr/>
        <p:txBody>
          <a:bodyPr/>
          <a:lstStyle/>
          <a:p>
            <a:fld id="{1CBF886C-4515-E946-955A-F7C7BDC2FA4B}" type="slidenum">
              <a:rPr lang="en-US" smtClean="0"/>
              <a:t>‹#›</a:t>
            </a:fld>
            <a:endParaRPr lang="en-US"/>
          </a:p>
        </p:txBody>
      </p:sp>
    </p:spTree>
    <p:extLst>
      <p:ext uri="{BB962C8B-B14F-4D97-AF65-F5344CB8AC3E}">
        <p14:creationId xmlns:p14="http://schemas.microsoft.com/office/powerpoint/2010/main" val="278444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4087D-195D-7347-988A-04D4164DE8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414B44-357A-984A-9FB0-AF3768307D16}"/>
              </a:ext>
            </a:extLst>
          </p:cNvPr>
          <p:cNvSpPr>
            <a:spLocks noGrp="1"/>
          </p:cNvSpPr>
          <p:nvPr>
            <p:ph type="dt" sz="half" idx="10"/>
          </p:nvPr>
        </p:nvSpPr>
        <p:spPr/>
        <p:txBody>
          <a:bodyPr/>
          <a:lstStyle/>
          <a:p>
            <a:fld id="{40EA4740-7EE4-2A44-A3CD-472DBFEBA913}" type="datetimeFigureOut">
              <a:rPr lang="en-US" smtClean="0"/>
              <a:t>11/8/2024</a:t>
            </a:fld>
            <a:endParaRPr lang="en-US"/>
          </a:p>
        </p:txBody>
      </p:sp>
      <p:sp>
        <p:nvSpPr>
          <p:cNvPr id="4" name="Footer Placeholder 3">
            <a:extLst>
              <a:ext uri="{FF2B5EF4-FFF2-40B4-BE49-F238E27FC236}">
                <a16:creationId xmlns:a16="http://schemas.microsoft.com/office/drawing/2014/main" id="{8A96933A-E42C-8245-9A11-A95FD34A57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B4A50A-FC9F-604A-AE76-A3E443A384B1}"/>
              </a:ext>
            </a:extLst>
          </p:cNvPr>
          <p:cNvSpPr>
            <a:spLocks noGrp="1"/>
          </p:cNvSpPr>
          <p:nvPr>
            <p:ph type="sldNum" sz="quarter" idx="12"/>
          </p:nvPr>
        </p:nvSpPr>
        <p:spPr/>
        <p:txBody>
          <a:bodyPr/>
          <a:lstStyle/>
          <a:p>
            <a:fld id="{1CBF886C-4515-E946-955A-F7C7BDC2FA4B}" type="slidenum">
              <a:rPr lang="en-US" smtClean="0"/>
              <a:t>‹#›</a:t>
            </a:fld>
            <a:endParaRPr lang="en-US"/>
          </a:p>
        </p:txBody>
      </p:sp>
    </p:spTree>
    <p:extLst>
      <p:ext uri="{BB962C8B-B14F-4D97-AF65-F5344CB8AC3E}">
        <p14:creationId xmlns:p14="http://schemas.microsoft.com/office/powerpoint/2010/main" val="1975802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4055C6-ED9F-CA47-B32D-E4F623A9D4CD}"/>
              </a:ext>
            </a:extLst>
          </p:cNvPr>
          <p:cNvSpPr>
            <a:spLocks noGrp="1"/>
          </p:cNvSpPr>
          <p:nvPr>
            <p:ph type="dt" sz="half" idx="10"/>
          </p:nvPr>
        </p:nvSpPr>
        <p:spPr/>
        <p:txBody>
          <a:bodyPr/>
          <a:lstStyle/>
          <a:p>
            <a:fld id="{40EA4740-7EE4-2A44-A3CD-472DBFEBA913}" type="datetimeFigureOut">
              <a:rPr lang="en-US" smtClean="0"/>
              <a:t>11/8/2024</a:t>
            </a:fld>
            <a:endParaRPr lang="en-US"/>
          </a:p>
        </p:txBody>
      </p:sp>
      <p:sp>
        <p:nvSpPr>
          <p:cNvPr id="3" name="Footer Placeholder 2">
            <a:extLst>
              <a:ext uri="{FF2B5EF4-FFF2-40B4-BE49-F238E27FC236}">
                <a16:creationId xmlns:a16="http://schemas.microsoft.com/office/drawing/2014/main" id="{B82D89AB-2F3F-1F4C-A151-8A96F4BA4B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781A07-A58B-FC4E-A725-69E83EA3C4B4}"/>
              </a:ext>
            </a:extLst>
          </p:cNvPr>
          <p:cNvSpPr>
            <a:spLocks noGrp="1"/>
          </p:cNvSpPr>
          <p:nvPr>
            <p:ph type="sldNum" sz="quarter" idx="12"/>
          </p:nvPr>
        </p:nvSpPr>
        <p:spPr/>
        <p:txBody>
          <a:bodyPr/>
          <a:lstStyle/>
          <a:p>
            <a:fld id="{1CBF886C-4515-E946-955A-F7C7BDC2FA4B}" type="slidenum">
              <a:rPr lang="en-US" smtClean="0"/>
              <a:t>‹#›</a:t>
            </a:fld>
            <a:endParaRPr lang="en-US"/>
          </a:p>
        </p:txBody>
      </p:sp>
    </p:spTree>
    <p:extLst>
      <p:ext uri="{BB962C8B-B14F-4D97-AF65-F5344CB8AC3E}">
        <p14:creationId xmlns:p14="http://schemas.microsoft.com/office/powerpoint/2010/main" val="698328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8776A-E8D5-2741-A13E-8AE7FD166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1F2F89-11EB-BC44-8738-81669C64C3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AA4536-FBA5-B24A-AACD-E6A724C24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8FD04E-C246-1B40-BFAF-15D233476B8D}"/>
              </a:ext>
            </a:extLst>
          </p:cNvPr>
          <p:cNvSpPr>
            <a:spLocks noGrp="1"/>
          </p:cNvSpPr>
          <p:nvPr>
            <p:ph type="dt" sz="half" idx="10"/>
          </p:nvPr>
        </p:nvSpPr>
        <p:spPr/>
        <p:txBody>
          <a:bodyPr/>
          <a:lstStyle/>
          <a:p>
            <a:fld id="{40EA4740-7EE4-2A44-A3CD-472DBFEBA913}" type="datetimeFigureOut">
              <a:rPr lang="en-US" smtClean="0"/>
              <a:t>11/8/2024</a:t>
            </a:fld>
            <a:endParaRPr lang="en-US"/>
          </a:p>
        </p:txBody>
      </p:sp>
      <p:sp>
        <p:nvSpPr>
          <p:cNvPr id="6" name="Footer Placeholder 5">
            <a:extLst>
              <a:ext uri="{FF2B5EF4-FFF2-40B4-BE49-F238E27FC236}">
                <a16:creationId xmlns:a16="http://schemas.microsoft.com/office/drawing/2014/main" id="{A63BACC6-87CB-DF4B-BC37-43CD6C08CC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4BFBF-50B5-3340-9386-5A19C5ECC498}"/>
              </a:ext>
            </a:extLst>
          </p:cNvPr>
          <p:cNvSpPr>
            <a:spLocks noGrp="1"/>
          </p:cNvSpPr>
          <p:nvPr>
            <p:ph type="sldNum" sz="quarter" idx="12"/>
          </p:nvPr>
        </p:nvSpPr>
        <p:spPr/>
        <p:txBody>
          <a:bodyPr/>
          <a:lstStyle/>
          <a:p>
            <a:fld id="{1CBF886C-4515-E946-955A-F7C7BDC2FA4B}" type="slidenum">
              <a:rPr lang="en-US" smtClean="0"/>
              <a:t>‹#›</a:t>
            </a:fld>
            <a:endParaRPr lang="en-US"/>
          </a:p>
        </p:txBody>
      </p:sp>
    </p:spTree>
    <p:extLst>
      <p:ext uri="{BB962C8B-B14F-4D97-AF65-F5344CB8AC3E}">
        <p14:creationId xmlns:p14="http://schemas.microsoft.com/office/powerpoint/2010/main" val="3290929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B085E-A293-304A-AD33-11A162026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06E51A-9D99-3C42-A659-3CFDA9C8C8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80B49CD-3977-9548-8E29-22395F092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FA4234-0765-B14B-9DEC-D06B9985EC26}"/>
              </a:ext>
            </a:extLst>
          </p:cNvPr>
          <p:cNvSpPr>
            <a:spLocks noGrp="1"/>
          </p:cNvSpPr>
          <p:nvPr>
            <p:ph type="dt" sz="half" idx="10"/>
          </p:nvPr>
        </p:nvSpPr>
        <p:spPr/>
        <p:txBody>
          <a:bodyPr/>
          <a:lstStyle/>
          <a:p>
            <a:fld id="{40EA4740-7EE4-2A44-A3CD-472DBFEBA913}" type="datetimeFigureOut">
              <a:rPr lang="en-US" smtClean="0"/>
              <a:t>11/8/2024</a:t>
            </a:fld>
            <a:endParaRPr lang="en-US"/>
          </a:p>
        </p:txBody>
      </p:sp>
      <p:sp>
        <p:nvSpPr>
          <p:cNvPr id="6" name="Footer Placeholder 5">
            <a:extLst>
              <a:ext uri="{FF2B5EF4-FFF2-40B4-BE49-F238E27FC236}">
                <a16:creationId xmlns:a16="http://schemas.microsoft.com/office/drawing/2014/main" id="{1722B2D9-17FB-6642-8F83-9C1FFA3AA9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FF610-FAE4-FC49-8F40-51CF15CC01FA}"/>
              </a:ext>
            </a:extLst>
          </p:cNvPr>
          <p:cNvSpPr>
            <a:spLocks noGrp="1"/>
          </p:cNvSpPr>
          <p:nvPr>
            <p:ph type="sldNum" sz="quarter" idx="12"/>
          </p:nvPr>
        </p:nvSpPr>
        <p:spPr/>
        <p:txBody>
          <a:bodyPr/>
          <a:lstStyle/>
          <a:p>
            <a:fld id="{1CBF886C-4515-E946-955A-F7C7BDC2FA4B}" type="slidenum">
              <a:rPr lang="en-US" smtClean="0"/>
              <a:t>‹#›</a:t>
            </a:fld>
            <a:endParaRPr lang="en-US"/>
          </a:p>
        </p:txBody>
      </p:sp>
    </p:spTree>
    <p:extLst>
      <p:ext uri="{BB962C8B-B14F-4D97-AF65-F5344CB8AC3E}">
        <p14:creationId xmlns:p14="http://schemas.microsoft.com/office/powerpoint/2010/main" val="2785521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EE4828-3093-AA4A-A0BB-3796F0C87F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01A120-3A6F-DF45-9ADE-A5373FE826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09B39-FBA6-2B42-A8AB-F9CC8E211D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EA4740-7EE4-2A44-A3CD-472DBFEBA913}" type="datetimeFigureOut">
              <a:rPr lang="en-US" smtClean="0"/>
              <a:t>11/8/2024</a:t>
            </a:fld>
            <a:endParaRPr lang="en-US"/>
          </a:p>
        </p:txBody>
      </p:sp>
      <p:sp>
        <p:nvSpPr>
          <p:cNvPr id="5" name="Footer Placeholder 4">
            <a:extLst>
              <a:ext uri="{FF2B5EF4-FFF2-40B4-BE49-F238E27FC236}">
                <a16:creationId xmlns:a16="http://schemas.microsoft.com/office/drawing/2014/main" id="{6D9BAE01-F18D-2D45-AB00-39156DD909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8DB3754-18B8-244E-A242-ED839C794C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BF886C-4515-E946-955A-F7C7BDC2FA4B}" type="slidenum">
              <a:rPr lang="en-US" smtClean="0"/>
              <a:t>‹#›</a:t>
            </a:fld>
            <a:endParaRPr lang="en-US" dirty="0"/>
          </a:p>
        </p:txBody>
      </p:sp>
    </p:spTree>
    <p:extLst>
      <p:ext uri="{BB962C8B-B14F-4D97-AF65-F5344CB8AC3E}">
        <p14:creationId xmlns:p14="http://schemas.microsoft.com/office/powerpoint/2010/main" val="2771373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kern="1200">
          <a:solidFill>
            <a:schemeClr val="tx1"/>
          </a:solidFill>
          <a:latin typeface="Raleway Black" panose="020B0A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erriweather" panose="02000000000000000000" pitchFamily="2" charset="77"/>
          <a:ea typeface="+mn-ea"/>
          <a:cs typeface="Merriweather"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erriweather" panose="02000000000000000000" pitchFamily="2" charset="77"/>
          <a:ea typeface="+mn-ea"/>
          <a:cs typeface="Merriweather" panose="02000000000000000000"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rriweather" panose="02000000000000000000" pitchFamily="2" charset="77"/>
          <a:ea typeface="+mn-ea"/>
          <a:cs typeface="Merriweather" panose="02000000000000000000"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rriweather" panose="02000000000000000000" pitchFamily="2" charset="77"/>
          <a:ea typeface="+mn-ea"/>
          <a:cs typeface="Merriweather" panose="02000000000000000000"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rriweather" panose="02000000000000000000" pitchFamily="2" charset="77"/>
          <a:ea typeface="+mn-ea"/>
          <a:cs typeface="Merriweather" panose="02000000000000000000"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emf"/><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5.emf"/><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ED561FE-FB05-964C-AD95-A136DA70C0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4750" y="-736324"/>
            <a:ext cx="8153400" cy="8330648"/>
          </a:xfrm>
          <a:prstGeom prst="rect">
            <a:avLst/>
          </a:prstGeom>
        </p:spPr>
      </p:pic>
      <p:pic>
        <p:nvPicPr>
          <p:cNvPr id="8" name="Graphic 7">
            <a:extLst>
              <a:ext uri="{FF2B5EF4-FFF2-40B4-BE49-F238E27FC236}">
                <a16:creationId xmlns:a16="http://schemas.microsoft.com/office/drawing/2014/main" id="{859A7AF8-E615-1242-AF70-FFB6EC6734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6625" y="5756254"/>
            <a:ext cx="2371167" cy="699409"/>
          </a:xfrm>
          <a:prstGeom prst="rect">
            <a:avLst/>
          </a:prstGeom>
        </p:spPr>
      </p:pic>
      <p:sp>
        <p:nvSpPr>
          <p:cNvPr id="9" name="Google Shape;94;p1">
            <a:extLst>
              <a:ext uri="{FF2B5EF4-FFF2-40B4-BE49-F238E27FC236}">
                <a16:creationId xmlns:a16="http://schemas.microsoft.com/office/drawing/2014/main" id="{5B3DF470-56EF-3349-89A3-67A6A17FD79A}"/>
              </a:ext>
            </a:extLst>
          </p:cNvPr>
          <p:cNvSpPr txBox="1">
            <a:spLocks/>
          </p:cNvSpPr>
          <p:nvPr/>
        </p:nvSpPr>
        <p:spPr>
          <a:xfrm>
            <a:off x="457200" y="2693998"/>
            <a:ext cx="6117550" cy="87630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3600"/>
              <a:buFont typeface="Merriweather"/>
              <a:buNone/>
            </a:pPr>
            <a:r>
              <a:rPr lang="en-US" sz="3600" dirty="0">
                <a:solidFill>
                  <a:schemeClr val="lt1"/>
                </a:solidFill>
                <a:latin typeface="Raleway Black" panose="020B0A03030101060003" pitchFamily="34" charset="77"/>
                <a:ea typeface="Merriweather"/>
                <a:cs typeface="Merriweather"/>
                <a:sym typeface="Merriweather"/>
              </a:rPr>
              <a:t>HOW DO CHARTERS IMPACT A COMMUNITY?</a:t>
            </a:r>
          </a:p>
        </p:txBody>
      </p:sp>
      <p:pic>
        <p:nvPicPr>
          <p:cNvPr id="2" name="Picture 1" descr="A yellow logo with a black background&#10;&#10;Description automatically generated">
            <a:extLst>
              <a:ext uri="{FF2B5EF4-FFF2-40B4-BE49-F238E27FC236}">
                <a16:creationId xmlns:a16="http://schemas.microsoft.com/office/drawing/2014/main" id="{A9A97AFE-853A-DA15-71C5-030968EF8723}"/>
              </a:ext>
            </a:extLst>
          </p:cNvPr>
          <p:cNvPicPr>
            <a:picLocks noChangeAspect="1"/>
          </p:cNvPicPr>
          <p:nvPr/>
        </p:nvPicPr>
        <p:blipFill>
          <a:blip r:embed="rId6"/>
          <a:stretch>
            <a:fillRect/>
          </a:stretch>
        </p:blipFill>
        <p:spPr>
          <a:xfrm>
            <a:off x="4429125" y="5588936"/>
            <a:ext cx="2581275" cy="1042703"/>
          </a:xfrm>
          <a:prstGeom prst="rect">
            <a:avLst/>
          </a:prstGeom>
        </p:spPr>
      </p:pic>
    </p:spTree>
    <p:extLst>
      <p:ext uri="{BB962C8B-B14F-4D97-AF65-F5344CB8AC3E}">
        <p14:creationId xmlns:p14="http://schemas.microsoft.com/office/powerpoint/2010/main" val="73886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E8EB"/>
        </a:solidFill>
        <a:effectLst/>
      </p:bgPr>
    </p:bg>
    <p:spTree>
      <p:nvGrpSpPr>
        <p:cNvPr id="1" name="">
          <a:extLst>
            <a:ext uri="{FF2B5EF4-FFF2-40B4-BE49-F238E27FC236}">
              <a16:creationId xmlns:a16="http://schemas.microsoft.com/office/drawing/2014/main" id="{DB6052E2-AAF9-A744-C1A8-0190B09F49EF}"/>
            </a:ext>
          </a:extLst>
        </p:cNvPr>
        <p:cNvGrpSpPr/>
        <p:nvPr/>
      </p:nvGrpSpPr>
      <p:grpSpPr>
        <a:xfrm>
          <a:off x="0" y="0"/>
          <a:ext cx="0" cy="0"/>
          <a:chOff x="0" y="0"/>
          <a:chExt cx="0" cy="0"/>
        </a:xfrm>
      </p:grpSpPr>
      <p:pic>
        <p:nvPicPr>
          <p:cNvPr id="8" name="Graphic 7">
            <a:extLst>
              <a:ext uri="{FF2B5EF4-FFF2-40B4-BE49-F238E27FC236}">
                <a16:creationId xmlns:a16="http://schemas.microsoft.com/office/drawing/2014/main" id="{72C55B8F-7CDE-0347-C02F-A429E32E25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7450" y="4750076"/>
            <a:ext cx="8153400" cy="8330648"/>
          </a:xfrm>
          <a:prstGeom prst="rect">
            <a:avLst/>
          </a:prstGeom>
        </p:spPr>
      </p:pic>
      <p:sp>
        <p:nvSpPr>
          <p:cNvPr id="9" name="Slide Number Placeholder 5">
            <a:extLst>
              <a:ext uri="{FF2B5EF4-FFF2-40B4-BE49-F238E27FC236}">
                <a16:creationId xmlns:a16="http://schemas.microsoft.com/office/drawing/2014/main" id="{492DBDE6-4EAD-6B7A-501F-081D4BC1DA7A}"/>
              </a:ext>
            </a:extLst>
          </p:cNvPr>
          <p:cNvSpPr txBox="1">
            <a:spLocks/>
          </p:cNvSpPr>
          <p:nvPr/>
        </p:nvSpPr>
        <p:spPr>
          <a:xfrm>
            <a:off x="11353800" y="6394451"/>
            <a:ext cx="669250" cy="3302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BF886C-4515-E946-955A-F7C7BDC2FA4B}" type="slidenum">
              <a:rPr lang="en-US" smtClean="0">
                <a:solidFill>
                  <a:srgbClr val="E7E8EB"/>
                </a:solidFill>
                <a:latin typeface="Raleway Black" panose="020B0A03030101060003" pitchFamily="34" charset="77"/>
              </a:rPr>
              <a:pPr/>
              <a:t>10</a:t>
            </a:fld>
            <a:endParaRPr lang="en-US" dirty="0">
              <a:solidFill>
                <a:srgbClr val="E7E8EB"/>
              </a:solidFill>
              <a:latin typeface="Raleway Black" panose="020B0A03030101060003" pitchFamily="34" charset="77"/>
            </a:endParaRPr>
          </a:p>
        </p:txBody>
      </p:sp>
      <p:pic>
        <p:nvPicPr>
          <p:cNvPr id="11" name="Graphic 10">
            <a:extLst>
              <a:ext uri="{FF2B5EF4-FFF2-40B4-BE49-F238E27FC236}">
                <a16:creationId xmlns:a16="http://schemas.microsoft.com/office/drawing/2014/main" id="{F448FF75-EA18-FE38-47EC-31265C60BA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740" y="6420871"/>
            <a:ext cx="1121302" cy="240279"/>
          </a:xfrm>
          <a:prstGeom prst="rect">
            <a:avLst/>
          </a:prstGeom>
        </p:spPr>
      </p:pic>
      <p:sp>
        <p:nvSpPr>
          <p:cNvPr id="3" name="Title 5">
            <a:extLst>
              <a:ext uri="{FF2B5EF4-FFF2-40B4-BE49-F238E27FC236}">
                <a16:creationId xmlns:a16="http://schemas.microsoft.com/office/drawing/2014/main" id="{B617563A-8963-D64B-4A9A-3DE9D3AF8007}"/>
              </a:ext>
            </a:extLst>
          </p:cNvPr>
          <p:cNvSpPr>
            <a:spLocks noGrp="1"/>
          </p:cNvSpPr>
          <p:nvPr>
            <p:ph type="title"/>
          </p:nvPr>
        </p:nvSpPr>
        <p:spPr>
          <a:xfrm>
            <a:off x="838200" y="365125"/>
            <a:ext cx="10515600" cy="1325563"/>
          </a:xfrm>
        </p:spPr>
        <p:txBody>
          <a:bodyPr/>
          <a:lstStyle/>
          <a:p>
            <a:r>
              <a:rPr lang="en-US" dirty="0">
                <a:solidFill>
                  <a:srgbClr val="454546"/>
                </a:solidFill>
              </a:rPr>
              <a:t>Made Possible by Sponsors</a:t>
            </a:r>
          </a:p>
        </p:txBody>
      </p:sp>
      <p:sp>
        <p:nvSpPr>
          <p:cNvPr id="25" name="Content Placeholder 2">
            <a:extLst>
              <a:ext uri="{FF2B5EF4-FFF2-40B4-BE49-F238E27FC236}">
                <a16:creationId xmlns:a16="http://schemas.microsoft.com/office/drawing/2014/main" id="{FF8D2E64-D257-F735-45C8-9E449D2E2343}"/>
              </a:ext>
            </a:extLst>
          </p:cNvPr>
          <p:cNvSpPr txBox="1">
            <a:spLocks/>
          </p:cNvSpPr>
          <p:nvPr/>
        </p:nvSpPr>
        <p:spPr>
          <a:xfrm>
            <a:off x="1015600" y="2029253"/>
            <a:ext cx="4490827" cy="3597470"/>
          </a:xfrm>
          <a:prstGeom prst="rect">
            <a:avLst/>
          </a:prstGeom>
        </p:spPr>
        <p:txBody>
          <a:bodyPr vert="horz" lIns="0" tIns="45720" rIns="0" bIns="0" rtlCol="0">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5943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8229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10058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Merriweather"/>
                <a:ea typeface="+mn-ea"/>
                <a:cs typeface="+mn-cs"/>
              </a:rPr>
              <a:t>Approved by the Missouri State Board of Education, sponsors make charter schools possible.</a:t>
            </a:r>
          </a:p>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0000"/>
              </a:solidFill>
              <a:effectLst/>
              <a:uLnTx/>
              <a:uFillTx/>
              <a:latin typeface="Merriweather"/>
              <a:ea typeface="+mn-ea"/>
              <a:cs typeface="+mn-cs"/>
            </a:endParaRPr>
          </a:p>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Merriweather"/>
                <a:ea typeface="+mn-ea"/>
                <a:cs typeface="+mn-cs"/>
              </a:rPr>
              <a:t>Reach out to MCPSC to learn more about becoming a sponsor.</a:t>
            </a:r>
          </a:p>
        </p:txBody>
      </p:sp>
      <p:pic>
        <p:nvPicPr>
          <p:cNvPr id="26" name="Content Placeholder 5">
            <a:extLst>
              <a:ext uri="{FF2B5EF4-FFF2-40B4-BE49-F238E27FC236}">
                <a16:creationId xmlns:a16="http://schemas.microsoft.com/office/drawing/2014/main" id="{BA599701-387F-4A2D-8260-EFB2EE9F9429}"/>
              </a:ext>
            </a:extLst>
          </p:cNvPr>
          <p:cNvPicPr>
            <a:picLocks noChangeAspect="1"/>
          </p:cNvPicPr>
          <p:nvPr/>
        </p:nvPicPr>
        <p:blipFill>
          <a:blip r:embed="rId7"/>
          <a:stretch>
            <a:fillRect/>
          </a:stretch>
        </p:blipFill>
        <p:spPr>
          <a:xfrm>
            <a:off x="7734523" y="2029253"/>
            <a:ext cx="3441877" cy="1104957"/>
          </a:xfrm>
          <a:prstGeom prst="rect">
            <a:avLst/>
          </a:prstGeom>
        </p:spPr>
      </p:pic>
    </p:spTree>
    <p:extLst>
      <p:ext uri="{BB962C8B-B14F-4D97-AF65-F5344CB8AC3E}">
        <p14:creationId xmlns:p14="http://schemas.microsoft.com/office/powerpoint/2010/main" val="676696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54546"/>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DD4D9ED-AE79-A84F-B6DF-F0234B4B85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25087" y="-329184"/>
            <a:ext cx="6917237" cy="7516368"/>
          </a:xfrm>
          <a:prstGeom prst="rect">
            <a:avLst/>
          </a:prstGeom>
        </p:spPr>
      </p:pic>
      <p:sp>
        <p:nvSpPr>
          <p:cNvPr id="6" name="Google Shape;94;p1">
            <a:extLst>
              <a:ext uri="{FF2B5EF4-FFF2-40B4-BE49-F238E27FC236}">
                <a16:creationId xmlns:a16="http://schemas.microsoft.com/office/drawing/2014/main" id="{ADF8085F-B5F0-9545-8906-4FD833305D3C}"/>
              </a:ext>
            </a:extLst>
          </p:cNvPr>
          <p:cNvSpPr txBox="1">
            <a:spLocks/>
          </p:cNvSpPr>
          <p:nvPr/>
        </p:nvSpPr>
        <p:spPr>
          <a:xfrm>
            <a:off x="641589" y="2903548"/>
            <a:ext cx="6117550" cy="525452"/>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3600"/>
              <a:buFont typeface="Merriweather"/>
              <a:buNone/>
            </a:pPr>
            <a:r>
              <a:rPr lang="en-US" sz="3600" dirty="0">
                <a:solidFill>
                  <a:schemeClr val="lt1"/>
                </a:solidFill>
                <a:latin typeface="Raleway Black" panose="020B0A03030101060003" pitchFamily="34" charset="77"/>
                <a:ea typeface="Merriweather"/>
                <a:cs typeface="Merriweather"/>
                <a:sym typeface="Merriweather"/>
              </a:rPr>
              <a:t>THANK YOU</a:t>
            </a:r>
          </a:p>
        </p:txBody>
      </p:sp>
      <p:sp>
        <p:nvSpPr>
          <p:cNvPr id="7" name="TextBox 6">
            <a:extLst>
              <a:ext uri="{FF2B5EF4-FFF2-40B4-BE49-F238E27FC236}">
                <a16:creationId xmlns:a16="http://schemas.microsoft.com/office/drawing/2014/main" id="{2B075726-41BD-2644-B7A1-9DB22ABB2990}"/>
              </a:ext>
            </a:extLst>
          </p:cNvPr>
          <p:cNvSpPr txBox="1"/>
          <p:nvPr/>
        </p:nvSpPr>
        <p:spPr>
          <a:xfrm>
            <a:off x="641589" y="3948076"/>
            <a:ext cx="8172450" cy="180664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E0AE25"/>
                </a:solidFill>
                <a:effectLst/>
                <a:uLnTx/>
                <a:uFillTx/>
                <a:latin typeface="Merriweather"/>
                <a:ea typeface="+mn-ea"/>
                <a:cs typeface="+mn-cs"/>
              </a:rPr>
              <a:t>Name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E0AE25"/>
                </a:solidFill>
                <a:effectLst/>
                <a:uLnTx/>
                <a:uFillTx/>
                <a:latin typeface="Merriweather"/>
                <a:ea typeface="+mn-ea"/>
                <a:cs typeface="+mn-cs"/>
              </a:rPr>
              <a:t>Phone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E0AE25"/>
                </a:solidFill>
                <a:effectLst/>
                <a:uLnTx/>
                <a:uFillTx/>
                <a:latin typeface="Merriweather"/>
                <a:ea typeface="+mn-ea"/>
                <a:cs typeface="+mn-cs"/>
              </a:rPr>
              <a:t>Email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E0AE25"/>
                </a:solidFill>
                <a:effectLst/>
                <a:uLnTx/>
                <a:uFillTx/>
                <a:latin typeface="Merriweather"/>
                <a:ea typeface="+mn-ea"/>
                <a:cs typeface="+mn-cs"/>
              </a:rPr>
              <a:t>URL</a:t>
            </a:r>
            <a:endParaRPr lang="en-US" dirty="0">
              <a:solidFill>
                <a:srgbClr val="E0AE25"/>
              </a:solidFill>
            </a:endParaRPr>
          </a:p>
        </p:txBody>
      </p:sp>
    </p:spTree>
    <p:extLst>
      <p:ext uri="{BB962C8B-B14F-4D97-AF65-F5344CB8AC3E}">
        <p14:creationId xmlns:p14="http://schemas.microsoft.com/office/powerpoint/2010/main" val="2872797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569EBBE-A034-65FA-A12E-A86D80DEACF2}"/>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325632B5-FB93-0FF4-EE6A-24DD97BF41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4750" y="-736324"/>
            <a:ext cx="8153400" cy="8330648"/>
          </a:xfrm>
          <a:prstGeom prst="rect">
            <a:avLst/>
          </a:prstGeom>
        </p:spPr>
      </p:pic>
      <p:pic>
        <p:nvPicPr>
          <p:cNvPr id="8" name="Graphic 7">
            <a:extLst>
              <a:ext uri="{FF2B5EF4-FFF2-40B4-BE49-F238E27FC236}">
                <a16:creationId xmlns:a16="http://schemas.microsoft.com/office/drawing/2014/main" id="{24327B8A-A50A-DDAC-38C1-716F4858DD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6625" y="5756254"/>
            <a:ext cx="2371167" cy="699409"/>
          </a:xfrm>
          <a:prstGeom prst="rect">
            <a:avLst/>
          </a:prstGeom>
        </p:spPr>
      </p:pic>
      <p:sp>
        <p:nvSpPr>
          <p:cNvPr id="9" name="Google Shape;94;p1">
            <a:extLst>
              <a:ext uri="{FF2B5EF4-FFF2-40B4-BE49-F238E27FC236}">
                <a16:creationId xmlns:a16="http://schemas.microsoft.com/office/drawing/2014/main" id="{85F11E77-3874-C86A-73EC-F9064F64107D}"/>
              </a:ext>
            </a:extLst>
          </p:cNvPr>
          <p:cNvSpPr txBox="1">
            <a:spLocks/>
          </p:cNvSpPr>
          <p:nvPr/>
        </p:nvSpPr>
        <p:spPr>
          <a:xfrm>
            <a:off x="457200" y="2693998"/>
            <a:ext cx="6117550" cy="87630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3600"/>
              <a:buFont typeface="Merriweather"/>
              <a:buNone/>
            </a:pPr>
            <a:r>
              <a:rPr lang="en-US" sz="3600" dirty="0">
                <a:solidFill>
                  <a:schemeClr val="lt1"/>
                </a:solidFill>
                <a:latin typeface="Raleway Black" panose="020B0A03030101060003" pitchFamily="34" charset="77"/>
                <a:ea typeface="Merriweather"/>
                <a:cs typeface="Merriweather"/>
                <a:sym typeface="Merriweather"/>
              </a:rPr>
              <a:t>HOW DO CHARTERS IMPACT A COMMUNITY?</a:t>
            </a:r>
          </a:p>
        </p:txBody>
      </p:sp>
      <p:sp>
        <p:nvSpPr>
          <p:cNvPr id="6" name="Oval 5" descr="A group of multi colored wooden stick figures">
            <a:extLst>
              <a:ext uri="{FF2B5EF4-FFF2-40B4-BE49-F238E27FC236}">
                <a16:creationId xmlns:a16="http://schemas.microsoft.com/office/drawing/2014/main" id="{D5EFD932-BC3B-C0C8-74F3-09328B0EDB9A}"/>
              </a:ext>
            </a:extLst>
          </p:cNvPr>
          <p:cNvSpPr/>
          <p:nvPr/>
        </p:nvSpPr>
        <p:spPr>
          <a:xfrm>
            <a:off x="6574750" y="-736324"/>
            <a:ext cx="8153400" cy="8330648"/>
          </a:xfrm>
          <a:prstGeom prst="ellipse">
            <a:avLst/>
          </a:prstGeom>
          <a:blipFill>
            <a:blip r:embed="rId6">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7" name="TextBox 6">
            <a:extLst>
              <a:ext uri="{FF2B5EF4-FFF2-40B4-BE49-F238E27FC236}">
                <a16:creationId xmlns:a16="http://schemas.microsoft.com/office/drawing/2014/main" id="{C1288849-D086-261C-B299-248402C23BF8}"/>
              </a:ext>
            </a:extLst>
          </p:cNvPr>
          <p:cNvSpPr txBox="1"/>
          <p:nvPr/>
        </p:nvSpPr>
        <p:spPr>
          <a:xfrm>
            <a:off x="486930" y="3846443"/>
            <a:ext cx="5277766" cy="523220"/>
          </a:xfrm>
          <a:prstGeom prst="rect">
            <a:avLst/>
          </a:prstGeom>
          <a:noFill/>
        </p:spPr>
        <p:txBody>
          <a:bodyPr wrap="square" rtlCol="0">
            <a:spAutoFit/>
          </a:bodyPr>
          <a:lstStyle/>
          <a:p>
            <a:r>
              <a:rPr lang="en-US" sz="2800" dirty="0">
                <a:solidFill>
                  <a:srgbClr val="E0AE25"/>
                </a:solidFill>
                <a:latin typeface="Merriweather" panose="00000500000000000000" pitchFamily="2" charset="0"/>
              </a:rPr>
              <a:t>They are the community!</a:t>
            </a:r>
          </a:p>
        </p:txBody>
      </p:sp>
      <p:pic>
        <p:nvPicPr>
          <p:cNvPr id="2" name="Picture 1" descr="A yellow logo with a black background&#10;&#10;Description automatically generated">
            <a:extLst>
              <a:ext uri="{FF2B5EF4-FFF2-40B4-BE49-F238E27FC236}">
                <a16:creationId xmlns:a16="http://schemas.microsoft.com/office/drawing/2014/main" id="{A9A97AFE-853A-DA15-71C5-030968EF8723}"/>
              </a:ext>
            </a:extLst>
          </p:cNvPr>
          <p:cNvPicPr>
            <a:picLocks noChangeAspect="1"/>
          </p:cNvPicPr>
          <p:nvPr/>
        </p:nvPicPr>
        <p:blipFill>
          <a:blip r:embed="rId7"/>
          <a:stretch>
            <a:fillRect/>
          </a:stretch>
        </p:blipFill>
        <p:spPr>
          <a:xfrm>
            <a:off x="4429125" y="5588936"/>
            <a:ext cx="2581275" cy="1042703"/>
          </a:xfrm>
          <a:prstGeom prst="rect">
            <a:avLst/>
          </a:prstGeom>
        </p:spPr>
      </p:pic>
    </p:spTree>
    <p:extLst>
      <p:ext uri="{BB962C8B-B14F-4D97-AF65-F5344CB8AC3E}">
        <p14:creationId xmlns:p14="http://schemas.microsoft.com/office/powerpoint/2010/main" val="37409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E8EB"/>
        </a:solidFill>
        <a:effectLst/>
      </p:bgPr>
    </p:bg>
    <p:spTree>
      <p:nvGrpSpPr>
        <p:cNvPr id="1" name="">
          <a:extLst>
            <a:ext uri="{FF2B5EF4-FFF2-40B4-BE49-F238E27FC236}">
              <a16:creationId xmlns:a16="http://schemas.microsoft.com/office/drawing/2014/main" id="{A394C54A-EA07-61B9-AA0F-CEB51D583240}"/>
            </a:ext>
          </a:extLst>
        </p:cNvPr>
        <p:cNvGrpSpPr/>
        <p:nvPr/>
      </p:nvGrpSpPr>
      <p:grpSpPr>
        <a:xfrm>
          <a:off x="0" y="0"/>
          <a:ext cx="0" cy="0"/>
          <a:chOff x="0" y="0"/>
          <a:chExt cx="0" cy="0"/>
        </a:xfrm>
      </p:grpSpPr>
      <p:pic>
        <p:nvPicPr>
          <p:cNvPr id="8" name="Graphic 7">
            <a:extLst>
              <a:ext uri="{FF2B5EF4-FFF2-40B4-BE49-F238E27FC236}">
                <a16:creationId xmlns:a16="http://schemas.microsoft.com/office/drawing/2014/main" id="{0CB9EF0F-E0AD-E187-AEBD-421C6C5CF5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7450" y="4750076"/>
            <a:ext cx="8153400" cy="8330648"/>
          </a:xfrm>
          <a:prstGeom prst="rect">
            <a:avLst/>
          </a:prstGeom>
        </p:spPr>
      </p:pic>
      <p:sp>
        <p:nvSpPr>
          <p:cNvPr id="9" name="Slide Number Placeholder 5">
            <a:extLst>
              <a:ext uri="{FF2B5EF4-FFF2-40B4-BE49-F238E27FC236}">
                <a16:creationId xmlns:a16="http://schemas.microsoft.com/office/drawing/2014/main" id="{CC046594-CC41-D12F-4FE3-62A2BF100B50}"/>
              </a:ext>
            </a:extLst>
          </p:cNvPr>
          <p:cNvSpPr txBox="1">
            <a:spLocks/>
          </p:cNvSpPr>
          <p:nvPr/>
        </p:nvSpPr>
        <p:spPr>
          <a:xfrm>
            <a:off x="11353800" y="6394451"/>
            <a:ext cx="669250" cy="3302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BF886C-4515-E946-955A-F7C7BDC2FA4B}" type="slidenum">
              <a:rPr lang="en-US" smtClean="0">
                <a:solidFill>
                  <a:srgbClr val="E7E8EB"/>
                </a:solidFill>
                <a:latin typeface="Raleway Black" panose="020B0A03030101060003" pitchFamily="34" charset="77"/>
              </a:rPr>
              <a:pPr/>
              <a:t>3</a:t>
            </a:fld>
            <a:endParaRPr lang="en-US" dirty="0">
              <a:solidFill>
                <a:srgbClr val="E7E8EB"/>
              </a:solidFill>
              <a:latin typeface="Raleway Black" panose="020B0A03030101060003" pitchFamily="34" charset="77"/>
            </a:endParaRPr>
          </a:p>
        </p:txBody>
      </p:sp>
      <p:pic>
        <p:nvPicPr>
          <p:cNvPr id="11" name="Graphic 10">
            <a:extLst>
              <a:ext uri="{FF2B5EF4-FFF2-40B4-BE49-F238E27FC236}">
                <a16:creationId xmlns:a16="http://schemas.microsoft.com/office/drawing/2014/main" id="{6733B394-37A6-D26F-9EFE-DC0F8A7B44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740" y="6420871"/>
            <a:ext cx="1121302" cy="240279"/>
          </a:xfrm>
          <a:prstGeom prst="rect">
            <a:avLst/>
          </a:prstGeom>
        </p:spPr>
      </p:pic>
      <p:sp>
        <p:nvSpPr>
          <p:cNvPr id="3" name="Title 5">
            <a:extLst>
              <a:ext uri="{FF2B5EF4-FFF2-40B4-BE49-F238E27FC236}">
                <a16:creationId xmlns:a16="http://schemas.microsoft.com/office/drawing/2014/main" id="{7B1B8D3E-5F90-92EB-D9D8-21422672982D}"/>
              </a:ext>
            </a:extLst>
          </p:cNvPr>
          <p:cNvSpPr>
            <a:spLocks noGrp="1"/>
          </p:cNvSpPr>
          <p:nvPr>
            <p:ph type="title"/>
          </p:nvPr>
        </p:nvSpPr>
        <p:spPr>
          <a:xfrm>
            <a:off x="838200" y="365125"/>
            <a:ext cx="10515600" cy="1325563"/>
          </a:xfrm>
        </p:spPr>
        <p:txBody>
          <a:bodyPr/>
          <a:lstStyle/>
          <a:p>
            <a:r>
              <a:rPr lang="en-US" dirty="0">
                <a:solidFill>
                  <a:srgbClr val="454546"/>
                </a:solidFill>
              </a:rPr>
              <a:t>Charters Provide Community Benefits</a:t>
            </a:r>
          </a:p>
        </p:txBody>
      </p:sp>
      <p:grpSp>
        <p:nvGrpSpPr>
          <p:cNvPr id="2" name="Group 1" descr="A world cloud of community benefits that will be reviewed in the upcoming slides">
            <a:extLst>
              <a:ext uri="{FF2B5EF4-FFF2-40B4-BE49-F238E27FC236}">
                <a16:creationId xmlns:a16="http://schemas.microsoft.com/office/drawing/2014/main" id="{83010B37-48B6-F448-091B-8DEAA958A765}"/>
              </a:ext>
            </a:extLst>
          </p:cNvPr>
          <p:cNvGrpSpPr/>
          <p:nvPr/>
        </p:nvGrpSpPr>
        <p:grpSpPr>
          <a:xfrm>
            <a:off x="2063931" y="1680217"/>
            <a:ext cx="8064137" cy="4171000"/>
            <a:chOff x="1828799" y="2581373"/>
            <a:chExt cx="7610161" cy="3845706"/>
          </a:xfrm>
        </p:grpSpPr>
        <p:pic>
          <p:nvPicPr>
            <p:cNvPr id="4" name="Picture 4">
              <a:extLst>
                <a:ext uri="{FF2B5EF4-FFF2-40B4-BE49-F238E27FC236}">
                  <a16:creationId xmlns:a16="http://schemas.microsoft.com/office/drawing/2014/main" id="{8AC09DB4-0E47-B1E9-DAE3-90F5FCFF52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3542" y="2581373"/>
              <a:ext cx="3955418" cy="38457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A786108B-EDDD-7E8C-51D9-62399EA28C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799" y="2581373"/>
              <a:ext cx="3796101" cy="37787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4179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393289-5B44-06AD-B927-BB42AA3C5DC4}"/>
            </a:ext>
          </a:extLst>
        </p:cNvPr>
        <p:cNvGrpSpPr/>
        <p:nvPr/>
      </p:nvGrpSpPr>
      <p:grpSpPr>
        <a:xfrm>
          <a:off x="0" y="0"/>
          <a:ext cx="0" cy="0"/>
          <a:chOff x="0" y="0"/>
          <a:chExt cx="0" cy="0"/>
        </a:xfrm>
      </p:grpSpPr>
      <p:sp>
        <p:nvSpPr>
          <p:cNvPr id="9" name="Google Shape;94;p1">
            <a:extLst>
              <a:ext uri="{FF2B5EF4-FFF2-40B4-BE49-F238E27FC236}">
                <a16:creationId xmlns:a16="http://schemas.microsoft.com/office/drawing/2014/main" id="{CFB106F0-3EAB-F98A-DEA2-4534D156379A}"/>
              </a:ext>
            </a:extLst>
          </p:cNvPr>
          <p:cNvSpPr txBox="1">
            <a:spLocks/>
          </p:cNvSpPr>
          <p:nvPr/>
        </p:nvSpPr>
        <p:spPr>
          <a:xfrm>
            <a:off x="457200" y="2366007"/>
            <a:ext cx="5118652" cy="87630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Merriweather"/>
              <a:buNone/>
              <a:tabLst/>
              <a:defRPr/>
            </a:pPr>
            <a:r>
              <a:rPr kumimoji="0" lang="en-US" sz="3600" b="0" i="0" u="none" strike="noStrike" kern="1200" cap="none" spc="0" normalizeH="0" baseline="0" noProof="0" dirty="0">
                <a:ln>
                  <a:noFill/>
                </a:ln>
                <a:solidFill>
                  <a:srgbClr val="E0AE25"/>
                </a:solidFill>
                <a:effectLst/>
                <a:uLnTx/>
                <a:uFillTx/>
                <a:latin typeface="Raleway Black" panose="020B0A03030101060003" pitchFamily="34" charset="77"/>
                <a:ea typeface="Merriweather"/>
                <a:cs typeface="Merriweather"/>
                <a:sym typeface="Merriweather"/>
              </a:rPr>
              <a:t>IMPROVED ACADEMIC PERFORMANCE</a:t>
            </a:r>
          </a:p>
        </p:txBody>
      </p:sp>
      <p:sp>
        <p:nvSpPr>
          <p:cNvPr id="10" name="Google Shape;94;p1">
            <a:extLst>
              <a:ext uri="{FF2B5EF4-FFF2-40B4-BE49-F238E27FC236}">
                <a16:creationId xmlns:a16="http://schemas.microsoft.com/office/drawing/2014/main" id="{96CF9A2E-8280-D5D1-6C26-027E8884F2C6}"/>
              </a:ext>
            </a:extLst>
          </p:cNvPr>
          <p:cNvSpPr txBox="1">
            <a:spLocks/>
          </p:cNvSpPr>
          <p:nvPr/>
        </p:nvSpPr>
        <p:spPr>
          <a:xfrm>
            <a:off x="457200" y="3570297"/>
            <a:ext cx="5435600" cy="1876345"/>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prstClr val="white"/>
              </a:buClr>
              <a:buSzPts val="3600"/>
              <a:buFont typeface="Merriweather"/>
              <a:buNone/>
              <a:tabLst/>
              <a:defRPr/>
            </a:pPr>
            <a:r>
              <a:rPr kumimoji="0" lang="en-US" sz="2400" b="0" i="0" u="none" strike="noStrike" kern="1200" cap="none" spc="0" normalizeH="0" baseline="0" noProof="0" dirty="0">
                <a:ln>
                  <a:noFill/>
                </a:ln>
                <a:solidFill>
                  <a:prstClr val="white"/>
                </a:solidFill>
                <a:effectLst/>
                <a:uLnTx/>
                <a:uFillTx/>
                <a:latin typeface="Merriweather"/>
                <a:ea typeface="Merriweather"/>
                <a:cs typeface="Merriweather"/>
                <a:sym typeface="Merriweather"/>
              </a:rPr>
              <a:t>High academic standards can lead to improved educational outcomes and an elevated level of education within a community.</a:t>
            </a:r>
          </a:p>
        </p:txBody>
      </p:sp>
      <p:graphicFrame>
        <p:nvGraphicFramePr>
          <p:cNvPr id="3" name="Diagram 2">
            <a:extLst>
              <a:ext uri="{FF2B5EF4-FFF2-40B4-BE49-F238E27FC236}">
                <a16:creationId xmlns:a16="http://schemas.microsoft.com/office/drawing/2014/main" id="{0B35979C-9F6F-E543-5C5F-7DCA59DF66B2}"/>
              </a:ext>
            </a:extLst>
          </p:cNvPr>
          <p:cNvGraphicFramePr/>
          <p:nvPr>
            <p:extLst>
              <p:ext uri="{D42A27DB-BD31-4B8C-83A1-F6EECF244321}">
                <p14:modId xmlns:p14="http://schemas.microsoft.com/office/powerpoint/2010/main" val="3479145694"/>
              </p:ext>
            </p:extLst>
          </p:nvPr>
        </p:nvGraphicFramePr>
        <p:xfrm>
          <a:off x="5321029" y="-1041018"/>
          <a:ext cx="9906395" cy="8346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7258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0F4ADDA-1D81-115B-3B35-785CC6C6AAF6}"/>
            </a:ext>
          </a:extLst>
        </p:cNvPr>
        <p:cNvGrpSpPr/>
        <p:nvPr/>
      </p:nvGrpSpPr>
      <p:grpSpPr>
        <a:xfrm>
          <a:off x="0" y="0"/>
          <a:ext cx="0" cy="0"/>
          <a:chOff x="0" y="0"/>
          <a:chExt cx="0" cy="0"/>
        </a:xfrm>
      </p:grpSpPr>
      <p:sp>
        <p:nvSpPr>
          <p:cNvPr id="9" name="Google Shape;94;p1">
            <a:extLst>
              <a:ext uri="{FF2B5EF4-FFF2-40B4-BE49-F238E27FC236}">
                <a16:creationId xmlns:a16="http://schemas.microsoft.com/office/drawing/2014/main" id="{AC257F7C-327A-2A01-32D7-1E6BD90219B8}"/>
              </a:ext>
            </a:extLst>
          </p:cNvPr>
          <p:cNvSpPr txBox="1">
            <a:spLocks/>
          </p:cNvSpPr>
          <p:nvPr/>
        </p:nvSpPr>
        <p:spPr>
          <a:xfrm>
            <a:off x="457200" y="2411403"/>
            <a:ext cx="5118652" cy="87630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Merriweather"/>
              <a:buNone/>
              <a:tabLst/>
              <a:defRPr/>
            </a:pPr>
            <a:r>
              <a:rPr kumimoji="0" lang="en-US" sz="3600" b="0" i="0" u="none" strike="noStrike" kern="1200" cap="none" spc="0" normalizeH="0" baseline="0" noProof="0" dirty="0">
                <a:ln>
                  <a:noFill/>
                </a:ln>
                <a:solidFill>
                  <a:srgbClr val="E0AE25"/>
                </a:solidFill>
                <a:effectLst/>
                <a:uLnTx/>
                <a:uFillTx/>
                <a:latin typeface="Raleway Black" panose="020B0A03030101060003" pitchFamily="34" charset="77"/>
                <a:ea typeface="Merriweather"/>
                <a:cs typeface="Merriweather"/>
                <a:sym typeface="Merriweather"/>
              </a:rPr>
              <a:t>CHOICE &amp; PARENTAL INVOLVEMENT</a:t>
            </a:r>
          </a:p>
        </p:txBody>
      </p:sp>
      <p:sp>
        <p:nvSpPr>
          <p:cNvPr id="10" name="Google Shape;94;p1">
            <a:extLst>
              <a:ext uri="{FF2B5EF4-FFF2-40B4-BE49-F238E27FC236}">
                <a16:creationId xmlns:a16="http://schemas.microsoft.com/office/drawing/2014/main" id="{5047358D-E417-1871-1F19-3136A77A6472}"/>
              </a:ext>
            </a:extLst>
          </p:cNvPr>
          <p:cNvSpPr txBox="1">
            <a:spLocks/>
          </p:cNvSpPr>
          <p:nvPr/>
        </p:nvSpPr>
        <p:spPr>
          <a:xfrm>
            <a:off x="457200" y="3570297"/>
            <a:ext cx="5435600" cy="1876345"/>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prstClr val="white"/>
              </a:buClr>
              <a:buSzPts val="3600"/>
              <a:buFont typeface="Merriweather"/>
              <a:buNone/>
              <a:tabLst/>
              <a:defRPr/>
            </a:pPr>
            <a:r>
              <a:rPr kumimoji="0" lang="en-US" sz="2400" b="0" i="0" u="none" strike="noStrike" kern="1200" cap="none" spc="0" normalizeH="0" baseline="0" noProof="0" dirty="0">
                <a:ln>
                  <a:noFill/>
                </a:ln>
                <a:solidFill>
                  <a:prstClr val="white"/>
                </a:solidFill>
                <a:effectLst/>
                <a:uLnTx/>
                <a:uFillTx/>
                <a:latin typeface="Merriweather"/>
                <a:ea typeface="Merriweather"/>
                <a:cs typeface="Merriweather"/>
                <a:sym typeface="Merriweather"/>
              </a:rPr>
              <a:t>School choice empowers parents and families and encourages more active involvement in their student’s educational community.</a:t>
            </a:r>
          </a:p>
        </p:txBody>
      </p:sp>
      <p:graphicFrame>
        <p:nvGraphicFramePr>
          <p:cNvPr id="3" name="Diagram 2">
            <a:extLst>
              <a:ext uri="{FF2B5EF4-FFF2-40B4-BE49-F238E27FC236}">
                <a16:creationId xmlns:a16="http://schemas.microsoft.com/office/drawing/2014/main" id="{29F6E4E2-679D-862F-AA09-CFBE59F82299}"/>
              </a:ext>
            </a:extLst>
          </p:cNvPr>
          <p:cNvGraphicFramePr/>
          <p:nvPr>
            <p:extLst>
              <p:ext uri="{D42A27DB-BD31-4B8C-83A1-F6EECF244321}">
                <p14:modId xmlns:p14="http://schemas.microsoft.com/office/powerpoint/2010/main" val="3273124946"/>
              </p:ext>
            </p:extLst>
          </p:nvPr>
        </p:nvGraphicFramePr>
        <p:xfrm>
          <a:off x="5321029" y="-1041018"/>
          <a:ext cx="9906395" cy="8346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657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8E8625E-0831-E3B9-CE35-7796CB3CC17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CE1503A-5D6F-DEAA-28B7-5C00D8E5B65D}"/>
              </a:ext>
            </a:extLst>
          </p:cNvPr>
          <p:cNvPicPr>
            <a:picLocks noChangeAspect="1"/>
          </p:cNvPicPr>
          <p:nvPr/>
        </p:nvPicPr>
        <p:blipFill>
          <a:blip r:embed="rId3"/>
          <a:stretch>
            <a:fillRect/>
          </a:stretch>
        </p:blipFill>
        <p:spPr>
          <a:xfrm>
            <a:off x="885444" y="-1989908"/>
            <a:ext cx="1752600" cy="1181100"/>
          </a:xfrm>
          <a:prstGeom prst="rect">
            <a:avLst/>
          </a:prstGeom>
        </p:spPr>
      </p:pic>
      <p:sp>
        <p:nvSpPr>
          <p:cNvPr id="9" name="Google Shape;94;p1">
            <a:extLst>
              <a:ext uri="{FF2B5EF4-FFF2-40B4-BE49-F238E27FC236}">
                <a16:creationId xmlns:a16="http://schemas.microsoft.com/office/drawing/2014/main" id="{5746F8A0-5BD8-CE7B-7967-425A71E197DD}"/>
              </a:ext>
            </a:extLst>
          </p:cNvPr>
          <p:cNvSpPr txBox="1">
            <a:spLocks/>
          </p:cNvSpPr>
          <p:nvPr/>
        </p:nvSpPr>
        <p:spPr>
          <a:xfrm>
            <a:off x="457200" y="2429011"/>
            <a:ext cx="6117550" cy="633845"/>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Merriweather"/>
              <a:buNone/>
              <a:tabLst/>
              <a:defRPr/>
            </a:pPr>
            <a:r>
              <a:rPr kumimoji="0" lang="en-US" sz="3600" b="0" i="0" u="none" strike="noStrike" kern="1200" cap="none" spc="0" normalizeH="0" baseline="0" noProof="0" dirty="0">
                <a:ln>
                  <a:noFill/>
                </a:ln>
                <a:solidFill>
                  <a:srgbClr val="E0AE25"/>
                </a:solidFill>
                <a:effectLst/>
                <a:uLnTx/>
                <a:uFillTx/>
                <a:latin typeface="Raleway Black" panose="020B0A03030101060003" pitchFamily="34" charset="77"/>
                <a:ea typeface="Merriweather"/>
                <a:cs typeface="Merriweather"/>
                <a:sym typeface="Merriweather"/>
              </a:rPr>
              <a:t>COMMUNITY ENGAGEMENT</a:t>
            </a:r>
          </a:p>
        </p:txBody>
      </p:sp>
      <p:sp>
        <p:nvSpPr>
          <p:cNvPr id="10" name="Google Shape;94;p1">
            <a:extLst>
              <a:ext uri="{FF2B5EF4-FFF2-40B4-BE49-F238E27FC236}">
                <a16:creationId xmlns:a16="http://schemas.microsoft.com/office/drawing/2014/main" id="{5A3825FF-7D40-CCC9-67BD-7E2CC7846C5F}"/>
              </a:ext>
            </a:extLst>
          </p:cNvPr>
          <p:cNvSpPr txBox="1">
            <a:spLocks/>
          </p:cNvSpPr>
          <p:nvPr/>
        </p:nvSpPr>
        <p:spPr>
          <a:xfrm>
            <a:off x="457200" y="3633357"/>
            <a:ext cx="5249917" cy="2073757"/>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prstClr val="white"/>
              </a:buClr>
              <a:buSzPts val="3600"/>
              <a:buFont typeface="Merriweather"/>
              <a:buNone/>
              <a:tabLst/>
              <a:defRPr/>
            </a:pPr>
            <a:r>
              <a:rPr kumimoji="0" lang="en-US" sz="2400" b="0" i="0" u="none" strike="noStrike" kern="1200" cap="none" spc="0" normalizeH="0" baseline="0" noProof="0" dirty="0">
                <a:ln>
                  <a:noFill/>
                </a:ln>
                <a:solidFill>
                  <a:prstClr val="white"/>
                </a:solidFill>
                <a:effectLst/>
                <a:uLnTx/>
                <a:uFillTx/>
                <a:latin typeface="Merriweather"/>
                <a:ea typeface="Merriweather"/>
                <a:cs typeface="Merriweather"/>
                <a:sym typeface="Merriweather"/>
              </a:rPr>
              <a:t>Charter schools foster strong community ties and partnerships, which can lead to enriching educational opportunities for students.</a:t>
            </a:r>
          </a:p>
        </p:txBody>
      </p:sp>
      <p:graphicFrame>
        <p:nvGraphicFramePr>
          <p:cNvPr id="4" name="Diagram 3">
            <a:extLst>
              <a:ext uri="{FF2B5EF4-FFF2-40B4-BE49-F238E27FC236}">
                <a16:creationId xmlns:a16="http://schemas.microsoft.com/office/drawing/2014/main" id="{CA48DEF1-A143-19C9-A79E-31E273748195}"/>
              </a:ext>
            </a:extLst>
          </p:cNvPr>
          <p:cNvGraphicFramePr/>
          <p:nvPr>
            <p:extLst>
              <p:ext uri="{D42A27DB-BD31-4B8C-83A1-F6EECF244321}">
                <p14:modId xmlns:p14="http://schemas.microsoft.com/office/powerpoint/2010/main" val="2208560372"/>
              </p:ext>
            </p:extLst>
          </p:nvPr>
        </p:nvGraphicFramePr>
        <p:xfrm>
          <a:off x="5846323" y="-1062782"/>
          <a:ext cx="8657617" cy="83898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33834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305B974-F864-10F0-F874-06B0FDC24D26}"/>
            </a:ext>
          </a:extLst>
        </p:cNvPr>
        <p:cNvGrpSpPr/>
        <p:nvPr/>
      </p:nvGrpSpPr>
      <p:grpSpPr>
        <a:xfrm>
          <a:off x="0" y="0"/>
          <a:ext cx="0" cy="0"/>
          <a:chOff x="0" y="0"/>
          <a:chExt cx="0" cy="0"/>
        </a:xfrm>
      </p:grpSpPr>
      <p:sp>
        <p:nvSpPr>
          <p:cNvPr id="9" name="Google Shape;94;p1">
            <a:extLst>
              <a:ext uri="{FF2B5EF4-FFF2-40B4-BE49-F238E27FC236}">
                <a16:creationId xmlns:a16="http://schemas.microsoft.com/office/drawing/2014/main" id="{38CCCF9E-16D9-9734-9989-B5EE537DA860}"/>
              </a:ext>
            </a:extLst>
          </p:cNvPr>
          <p:cNvSpPr txBox="1">
            <a:spLocks/>
          </p:cNvSpPr>
          <p:nvPr/>
        </p:nvSpPr>
        <p:spPr>
          <a:xfrm>
            <a:off x="457200" y="2411403"/>
            <a:ext cx="5118652" cy="87630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Merriweather"/>
              <a:buNone/>
              <a:tabLst/>
              <a:defRPr/>
            </a:pPr>
            <a:r>
              <a:rPr kumimoji="0" lang="en-US" sz="3600" b="0" i="0" u="none" strike="noStrike" kern="1200" cap="none" spc="0" normalizeH="0" baseline="0" noProof="0" dirty="0">
                <a:ln>
                  <a:noFill/>
                </a:ln>
                <a:solidFill>
                  <a:srgbClr val="E0AE25"/>
                </a:solidFill>
                <a:effectLst/>
                <a:uLnTx/>
                <a:uFillTx/>
                <a:latin typeface="Raleway Black" panose="020B0A03030101060003" pitchFamily="34" charset="77"/>
                <a:ea typeface="Merriweather"/>
                <a:cs typeface="Merriweather"/>
                <a:sym typeface="Merriweather"/>
              </a:rPr>
              <a:t>ADDRESSING SPECIFIC NEEDS</a:t>
            </a:r>
          </a:p>
        </p:txBody>
      </p:sp>
      <p:sp>
        <p:nvSpPr>
          <p:cNvPr id="10" name="Google Shape;94;p1">
            <a:extLst>
              <a:ext uri="{FF2B5EF4-FFF2-40B4-BE49-F238E27FC236}">
                <a16:creationId xmlns:a16="http://schemas.microsoft.com/office/drawing/2014/main" id="{F4AF48D0-09DA-11C6-0156-4C1D0344D8B5}"/>
              </a:ext>
            </a:extLst>
          </p:cNvPr>
          <p:cNvSpPr txBox="1">
            <a:spLocks/>
          </p:cNvSpPr>
          <p:nvPr/>
        </p:nvSpPr>
        <p:spPr>
          <a:xfrm>
            <a:off x="457200" y="3570297"/>
            <a:ext cx="5435600" cy="2582025"/>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prstClr val="white"/>
              </a:buClr>
              <a:buSzPts val="3600"/>
              <a:buFont typeface="Merriweather"/>
              <a:buNone/>
              <a:tabLst/>
              <a:defRPr/>
            </a:pPr>
            <a:r>
              <a:rPr kumimoji="0" lang="en-US" sz="2400" b="0" i="0" u="none" strike="noStrike" kern="1200" cap="none" spc="0" normalizeH="0" baseline="0" noProof="0" dirty="0">
                <a:ln>
                  <a:noFill/>
                </a:ln>
                <a:solidFill>
                  <a:prstClr val="white"/>
                </a:solidFill>
                <a:effectLst/>
                <a:uLnTx/>
                <a:uFillTx/>
                <a:latin typeface="Merriweather"/>
                <a:ea typeface="Merriweather"/>
                <a:cs typeface="Merriweather"/>
                <a:sym typeface="Merriweather"/>
              </a:rPr>
              <a:t>Charters have the freedom to serve specific student populations or offer unique school models which, in turn, strengthens a community’s educational landscape.</a:t>
            </a:r>
          </a:p>
        </p:txBody>
      </p:sp>
      <p:graphicFrame>
        <p:nvGraphicFramePr>
          <p:cNvPr id="3" name="Diagram 2">
            <a:extLst>
              <a:ext uri="{FF2B5EF4-FFF2-40B4-BE49-F238E27FC236}">
                <a16:creationId xmlns:a16="http://schemas.microsoft.com/office/drawing/2014/main" id="{B3728D07-55E1-0EC4-48CF-784AD9A8C70C}"/>
              </a:ext>
            </a:extLst>
          </p:cNvPr>
          <p:cNvGraphicFramePr/>
          <p:nvPr>
            <p:extLst>
              <p:ext uri="{D42A27DB-BD31-4B8C-83A1-F6EECF244321}">
                <p14:modId xmlns:p14="http://schemas.microsoft.com/office/powerpoint/2010/main" val="2399856980"/>
              </p:ext>
            </p:extLst>
          </p:nvPr>
        </p:nvGraphicFramePr>
        <p:xfrm>
          <a:off x="5321029" y="-1041018"/>
          <a:ext cx="9906395" cy="8346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0350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5F5B694-7D2E-C682-CF39-FFA3D0D9FACE}"/>
            </a:ext>
          </a:extLst>
        </p:cNvPr>
        <p:cNvGrpSpPr/>
        <p:nvPr/>
      </p:nvGrpSpPr>
      <p:grpSpPr>
        <a:xfrm>
          <a:off x="0" y="0"/>
          <a:ext cx="0" cy="0"/>
          <a:chOff x="0" y="0"/>
          <a:chExt cx="0" cy="0"/>
        </a:xfrm>
      </p:grpSpPr>
      <p:sp>
        <p:nvSpPr>
          <p:cNvPr id="9" name="Google Shape;94;p1">
            <a:extLst>
              <a:ext uri="{FF2B5EF4-FFF2-40B4-BE49-F238E27FC236}">
                <a16:creationId xmlns:a16="http://schemas.microsoft.com/office/drawing/2014/main" id="{D08158AF-9F9D-2A19-8F06-0261CE90DAFC}"/>
              </a:ext>
            </a:extLst>
          </p:cNvPr>
          <p:cNvSpPr txBox="1">
            <a:spLocks/>
          </p:cNvSpPr>
          <p:nvPr/>
        </p:nvSpPr>
        <p:spPr>
          <a:xfrm>
            <a:off x="457200" y="2693997"/>
            <a:ext cx="5118652" cy="87630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Merriweather"/>
              <a:buNone/>
              <a:tabLst/>
              <a:defRPr/>
            </a:pPr>
            <a:r>
              <a:rPr kumimoji="0" lang="en-US" sz="3600" b="0" i="0" u="none" strike="noStrike" kern="1200" cap="none" spc="0" normalizeH="0" baseline="0" noProof="0" dirty="0">
                <a:ln>
                  <a:noFill/>
                </a:ln>
                <a:solidFill>
                  <a:srgbClr val="E0AE25"/>
                </a:solidFill>
                <a:effectLst/>
                <a:uLnTx/>
                <a:uFillTx/>
                <a:latin typeface="Raleway Black" panose="020B0A03030101060003" pitchFamily="34" charset="77"/>
                <a:ea typeface="Merriweather"/>
                <a:cs typeface="Merriweather"/>
                <a:sym typeface="Merriweather"/>
              </a:rPr>
              <a:t>ECONOMIC IMPACT</a:t>
            </a:r>
          </a:p>
        </p:txBody>
      </p:sp>
      <p:sp>
        <p:nvSpPr>
          <p:cNvPr id="10" name="Google Shape;94;p1">
            <a:extLst>
              <a:ext uri="{FF2B5EF4-FFF2-40B4-BE49-F238E27FC236}">
                <a16:creationId xmlns:a16="http://schemas.microsoft.com/office/drawing/2014/main" id="{0D3A87EB-1D70-D603-51B7-017601E9E8DF}"/>
              </a:ext>
            </a:extLst>
          </p:cNvPr>
          <p:cNvSpPr txBox="1">
            <a:spLocks/>
          </p:cNvSpPr>
          <p:nvPr/>
        </p:nvSpPr>
        <p:spPr>
          <a:xfrm>
            <a:off x="457200" y="3570297"/>
            <a:ext cx="5435600" cy="1876345"/>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prstClr val="white"/>
              </a:buClr>
              <a:buSzPts val="3600"/>
              <a:buFont typeface="Merriweather"/>
              <a:buNone/>
              <a:tabLst/>
              <a:defRPr/>
            </a:pPr>
            <a:r>
              <a:rPr kumimoji="0" lang="en-US" sz="2400" b="0" i="0" u="none" strike="noStrike" kern="1200" cap="none" spc="0" normalizeH="0" baseline="0" noProof="0" dirty="0">
                <a:ln>
                  <a:noFill/>
                </a:ln>
                <a:solidFill>
                  <a:prstClr val="white"/>
                </a:solidFill>
                <a:effectLst/>
                <a:uLnTx/>
                <a:uFillTx/>
                <a:latin typeface="Merriweather"/>
                <a:ea typeface="Merriweather"/>
                <a:cs typeface="Merriweather"/>
                <a:sym typeface="Merriweather"/>
              </a:rPr>
              <a:t>High quality charter schools attract families which increases property values and stimulates the local economy.</a:t>
            </a:r>
          </a:p>
        </p:txBody>
      </p:sp>
      <p:graphicFrame>
        <p:nvGraphicFramePr>
          <p:cNvPr id="3" name="Diagram 2">
            <a:extLst>
              <a:ext uri="{FF2B5EF4-FFF2-40B4-BE49-F238E27FC236}">
                <a16:creationId xmlns:a16="http://schemas.microsoft.com/office/drawing/2014/main" id="{06AF835C-C53C-074F-2FCD-FAC70BFB8F16}"/>
              </a:ext>
            </a:extLst>
          </p:cNvPr>
          <p:cNvGraphicFramePr/>
          <p:nvPr>
            <p:extLst>
              <p:ext uri="{D42A27DB-BD31-4B8C-83A1-F6EECF244321}">
                <p14:modId xmlns:p14="http://schemas.microsoft.com/office/powerpoint/2010/main" val="4116582329"/>
              </p:ext>
            </p:extLst>
          </p:nvPr>
        </p:nvGraphicFramePr>
        <p:xfrm>
          <a:off x="5321029" y="-1041018"/>
          <a:ext cx="9906395" cy="8346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0218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4AFA1EA-3271-4FCB-4DC3-4DE3317FDF9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A66C491-06C8-D4E1-0430-6271DECD9209}"/>
              </a:ext>
            </a:extLst>
          </p:cNvPr>
          <p:cNvPicPr>
            <a:picLocks noChangeAspect="1"/>
          </p:cNvPicPr>
          <p:nvPr/>
        </p:nvPicPr>
        <p:blipFill>
          <a:blip r:embed="rId3"/>
          <a:stretch>
            <a:fillRect/>
          </a:stretch>
        </p:blipFill>
        <p:spPr>
          <a:xfrm>
            <a:off x="885444" y="-1989908"/>
            <a:ext cx="1752600" cy="1181100"/>
          </a:xfrm>
          <a:prstGeom prst="rect">
            <a:avLst/>
          </a:prstGeom>
        </p:spPr>
      </p:pic>
      <p:sp>
        <p:nvSpPr>
          <p:cNvPr id="9" name="Google Shape;94;p1">
            <a:extLst>
              <a:ext uri="{FF2B5EF4-FFF2-40B4-BE49-F238E27FC236}">
                <a16:creationId xmlns:a16="http://schemas.microsoft.com/office/drawing/2014/main" id="{3F9A1356-4F33-1896-7518-56C6A54885E1}"/>
              </a:ext>
            </a:extLst>
          </p:cNvPr>
          <p:cNvSpPr txBox="1">
            <a:spLocks/>
          </p:cNvSpPr>
          <p:nvPr/>
        </p:nvSpPr>
        <p:spPr>
          <a:xfrm>
            <a:off x="457200" y="2429011"/>
            <a:ext cx="4880113" cy="999989"/>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Merriweather"/>
              <a:buNone/>
              <a:tabLst/>
              <a:defRPr/>
            </a:pPr>
            <a:r>
              <a:rPr kumimoji="0" lang="en-US" sz="3600" b="0" i="0" u="none" strike="noStrike" kern="1200" cap="none" spc="0" normalizeH="0" baseline="0" noProof="0" dirty="0">
                <a:ln>
                  <a:noFill/>
                </a:ln>
                <a:solidFill>
                  <a:srgbClr val="E0AE25"/>
                </a:solidFill>
                <a:effectLst/>
                <a:uLnTx/>
                <a:uFillTx/>
                <a:latin typeface="Raleway Black" panose="020B0A03030101060003" pitchFamily="34" charset="77"/>
                <a:ea typeface="Merriweather"/>
                <a:cs typeface="Merriweather"/>
                <a:sym typeface="Merriweather"/>
              </a:rPr>
              <a:t>INFLUENCE ON POLICY &amp; PRACTICE</a:t>
            </a:r>
          </a:p>
        </p:txBody>
      </p:sp>
      <p:sp>
        <p:nvSpPr>
          <p:cNvPr id="10" name="Google Shape;94;p1">
            <a:extLst>
              <a:ext uri="{FF2B5EF4-FFF2-40B4-BE49-F238E27FC236}">
                <a16:creationId xmlns:a16="http://schemas.microsoft.com/office/drawing/2014/main" id="{629A9465-997D-B790-F04F-DB042199AB2A}"/>
              </a:ext>
            </a:extLst>
          </p:cNvPr>
          <p:cNvSpPr txBox="1">
            <a:spLocks/>
          </p:cNvSpPr>
          <p:nvPr/>
        </p:nvSpPr>
        <p:spPr>
          <a:xfrm>
            <a:off x="457200" y="3633357"/>
            <a:ext cx="5249917" cy="2073757"/>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prstClr val="white"/>
              </a:buClr>
              <a:buSzPts val="3600"/>
              <a:buFont typeface="Merriweather"/>
              <a:buNone/>
              <a:tabLst/>
              <a:defRPr/>
            </a:pPr>
            <a:r>
              <a:rPr kumimoji="0" lang="en-US" sz="2400" b="0" i="0" u="none" strike="noStrike" kern="1200" cap="none" spc="0" normalizeH="0" baseline="0" noProof="0" dirty="0">
                <a:ln>
                  <a:noFill/>
                </a:ln>
                <a:solidFill>
                  <a:prstClr val="white"/>
                </a:solidFill>
                <a:effectLst/>
                <a:uLnTx/>
                <a:uFillTx/>
                <a:latin typeface="Merriweather"/>
                <a:ea typeface="Merriweather"/>
                <a:cs typeface="Merriweather"/>
                <a:sym typeface="Merriweather"/>
              </a:rPr>
              <a:t>Successful charter schools can serve as a model for educational reform and innovation within a community. </a:t>
            </a:r>
          </a:p>
        </p:txBody>
      </p:sp>
      <p:graphicFrame>
        <p:nvGraphicFramePr>
          <p:cNvPr id="4" name="Diagram 3">
            <a:extLst>
              <a:ext uri="{FF2B5EF4-FFF2-40B4-BE49-F238E27FC236}">
                <a16:creationId xmlns:a16="http://schemas.microsoft.com/office/drawing/2014/main" id="{A369BDE1-F7BA-9EC9-4450-F0C9929C1674}"/>
              </a:ext>
            </a:extLst>
          </p:cNvPr>
          <p:cNvGraphicFramePr/>
          <p:nvPr>
            <p:extLst>
              <p:ext uri="{D42A27DB-BD31-4B8C-83A1-F6EECF244321}">
                <p14:modId xmlns:p14="http://schemas.microsoft.com/office/powerpoint/2010/main" val="2556640335"/>
              </p:ext>
            </p:extLst>
          </p:nvPr>
        </p:nvGraphicFramePr>
        <p:xfrm>
          <a:off x="5846323" y="-1062782"/>
          <a:ext cx="8657617" cy="83898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38911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o_Option1" id="{0554F36E-1619-C64E-89DA-11F3B71784DB}" vid="{254331D8-5FF8-5B43-BA25-1BAD52BC9F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Preso_Option1</Template>
  <TotalTime>713</TotalTime>
  <Words>575</Words>
  <Application>Microsoft Office PowerPoint</Application>
  <PresentationFormat>Widescreen</PresentationFormat>
  <Paragraphs>43</Paragraphs>
  <Slides>11</Slides>
  <Notes>8</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Charters Provide Community Benefits</vt:lpstr>
      <vt:lpstr>PowerPoint Presentation</vt:lpstr>
      <vt:lpstr>PowerPoint Presentation</vt:lpstr>
      <vt:lpstr>PowerPoint Presentation</vt:lpstr>
      <vt:lpstr>PowerPoint Presentation</vt:lpstr>
      <vt:lpstr>PowerPoint Presentation</vt:lpstr>
      <vt:lpstr>PowerPoint Presentation</vt:lpstr>
      <vt:lpstr>Made Possible by Sponsors</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Shawn</dc:creator>
  <cp:lastModifiedBy>Melissa Izzo</cp:lastModifiedBy>
  <cp:revision>11</cp:revision>
  <dcterms:created xsi:type="dcterms:W3CDTF">2023-12-14T15:20:02Z</dcterms:created>
  <dcterms:modified xsi:type="dcterms:W3CDTF">2024-11-08T22:08:32Z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f4e8eb-fa62-4ba4-aad3-d08cb985a7ce_Enabled">
    <vt:lpwstr>true</vt:lpwstr>
  </property>
  <property fmtid="{D5CDD505-2E9C-101B-9397-08002B2CF9AE}" pid="3" name="MSIP_Label_83f4e8eb-fa62-4ba4-aad3-d08cb985a7ce_SetDate">
    <vt:lpwstr>2023-04-05T20:24:41Z</vt:lpwstr>
  </property>
  <property fmtid="{D5CDD505-2E9C-101B-9397-08002B2CF9AE}" pid="4" name="MSIP_Label_83f4e8eb-fa62-4ba4-aad3-d08cb985a7ce_Method">
    <vt:lpwstr>Standard</vt:lpwstr>
  </property>
  <property fmtid="{D5CDD505-2E9C-101B-9397-08002B2CF9AE}" pid="5" name="MSIP_Label_83f4e8eb-fa62-4ba4-aad3-d08cb985a7ce_Name">
    <vt:lpwstr>Confidential</vt:lpwstr>
  </property>
  <property fmtid="{D5CDD505-2E9C-101B-9397-08002B2CF9AE}" pid="6" name="MSIP_Label_83f4e8eb-fa62-4ba4-aad3-d08cb985a7ce_SiteId">
    <vt:lpwstr>364caab0-235f-420b-8bf0-df30caaf4e3a</vt:lpwstr>
  </property>
  <property fmtid="{D5CDD505-2E9C-101B-9397-08002B2CF9AE}" pid="7" name="MSIP_Label_83f4e8eb-fa62-4ba4-aad3-d08cb985a7ce_ActionId">
    <vt:lpwstr>77084b6b-304f-4c32-93d6-c02b8a0125ff</vt:lpwstr>
  </property>
  <property fmtid="{D5CDD505-2E9C-101B-9397-08002B2CF9AE}" pid="8" name="MSIP_Label_83f4e8eb-fa62-4ba4-aad3-d08cb985a7ce_ContentBits">
    <vt:lpwstr>0</vt:lpwstr>
  </property>
</Properties>
</file>