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58" r:id="rId3"/>
    <p:sldId id="279" r:id="rId4"/>
    <p:sldId id="412" r:id="rId5"/>
    <p:sldId id="426" r:id="rId6"/>
    <p:sldId id="421" r:id="rId7"/>
    <p:sldId id="423" r:id="rId8"/>
    <p:sldId id="422" r:id="rId9"/>
    <p:sldId id="420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584"/>
    <a:srgbClr val="8BBCB2"/>
    <a:srgbClr val="E0AE25"/>
    <a:srgbClr val="454546"/>
    <a:srgbClr val="30A29F"/>
    <a:srgbClr val="5FD0CD"/>
    <a:srgbClr val="BE762C"/>
    <a:srgbClr val="E7E8EB"/>
    <a:srgbClr val="EAE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31F81E-52AA-4324-BC7C-40BFEE191298}" v="1" dt="2024-11-08T22:08:04.1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6458" autoAdjust="0"/>
  </p:normalViewPr>
  <p:slideViewPr>
    <p:cSldViewPr snapToGrid="0" snapToObjects="1">
      <p:cViewPr varScale="1">
        <p:scale>
          <a:sx n="64" d="100"/>
          <a:sy n="64" d="100"/>
        </p:scale>
        <p:origin x="256" y="44"/>
      </p:cViewPr>
      <p:guideLst/>
    </p:cSldViewPr>
  </p:slideViewPr>
  <p:outlineViewPr>
    <p:cViewPr>
      <p:scale>
        <a:sx n="33" d="100"/>
        <a:sy n="33" d="100"/>
      </p:scale>
      <p:origin x="0" y="-1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2488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Izzo" userId="UFNpLhh46hS7fYf78S7GXEar5LEkdIsifzb3MiPgpO8=" providerId="None" clId="Web-{04B9F21A-39D7-4D60-974C-583FA5456124}"/>
    <pc:docChg chg="modSld">
      <pc:chgData name="Melissa Izzo" userId="UFNpLhh46hS7fYf78S7GXEar5LEkdIsifzb3MiPgpO8=" providerId="None" clId="Web-{04B9F21A-39D7-4D60-974C-583FA5456124}" dt="2024-11-04T19:47:36.327" v="32"/>
      <pc:docMkLst>
        <pc:docMk/>
      </pc:docMkLst>
      <pc:sldChg chg="modSp">
        <pc:chgData name="Melissa Izzo" userId="UFNpLhh46hS7fYf78S7GXEar5LEkdIsifzb3MiPgpO8=" providerId="None" clId="Web-{04B9F21A-39D7-4D60-974C-583FA5456124}" dt="2024-11-04T19:42:19.498" v="2"/>
        <pc:sldMkLst>
          <pc:docMk/>
          <pc:sldMk cId="2227258227" sldId="279"/>
        </pc:sldMkLst>
        <pc:graphicFrameChg chg="mod">
          <ac:chgData name="Melissa Izzo" userId="UFNpLhh46hS7fYf78S7GXEar5LEkdIsifzb3MiPgpO8=" providerId="None" clId="Web-{04B9F21A-39D7-4D60-974C-583FA5456124}" dt="2024-11-04T19:42:19.498" v="2"/>
          <ac:graphicFrameMkLst>
            <pc:docMk/>
            <pc:sldMk cId="2227258227" sldId="279"/>
            <ac:graphicFrameMk id="3" creationId="{0B35979C-9F6F-E543-5C5F-7DCA59DF66B2}"/>
          </ac:graphicFrameMkLst>
        </pc:graphicFrameChg>
      </pc:sldChg>
      <pc:sldChg chg="modSp">
        <pc:chgData name="Melissa Izzo" userId="UFNpLhh46hS7fYf78S7GXEar5LEkdIsifzb3MiPgpO8=" providerId="None" clId="Web-{04B9F21A-39D7-4D60-974C-583FA5456124}" dt="2024-11-04T19:47:36.327" v="32"/>
        <pc:sldMkLst>
          <pc:docMk/>
          <pc:sldMk cId="2467048130" sldId="412"/>
        </pc:sldMkLst>
        <pc:grpChg chg="mod">
          <ac:chgData name="Melissa Izzo" userId="UFNpLhh46hS7fYf78S7GXEar5LEkdIsifzb3MiPgpO8=" providerId="None" clId="Web-{04B9F21A-39D7-4D60-974C-583FA5456124}" dt="2024-11-04T19:47:36.327" v="32"/>
          <ac:grpSpMkLst>
            <pc:docMk/>
            <pc:sldMk cId="2467048130" sldId="412"/>
            <ac:grpSpMk id="27" creationId="{B2300810-D27F-CBFF-0B41-1E1C2A905996}"/>
          </ac:grpSpMkLst>
        </pc:grpChg>
      </pc:sldChg>
      <pc:sldChg chg="modSp">
        <pc:chgData name="Melissa Izzo" userId="UFNpLhh46hS7fYf78S7GXEar5LEkdIsifzb3MiPgpO8=" providerId="None" clId="Web-{04B9F21A-39D7-4D60-974C-583FA5456124}" dt="2024-11-04T19:43:35.029" v="9"/>
        <pc:sldMkLst>
          <pc:docMk/>
          <pc:sldMk cId="1433834589" sldId="420"/>
        </pc:sldMkLst>
        <pc:graphicFrameChg chg="mod">
          <ac:chgData name="Melissa Izzo" userId="UFNpLhh46hS7fYf78S7GXEar5LEkdIsifzb3MiPgpO8=" providerId="None" clId="Web-{04B9F21A-39D7-4D60-974C-583FA5456124}" dt="2024-11-04T19:43:35.029" v="9"/>
          <ac:graphicFrameMkLst>
            <pc:docMk/>
            <pc:sldMk cId="1433834589" sldId="420"/>
            <ac:graphicFrameMk id="4" creationId="{CA48DEF1-A143-19C9-A79E-31E273748195}"/>
          </ac:graphicFrameMkLst>
        </pc:graphicFrameChg>
      </pc:sldChg>
      <pc:sldChg chg="modSp">
        <pc:chgData name="Melissa Izzo" userId="UFNpLhh46hS7fYf78S7GXEar5LEkdIsifzb3MiPgpO8=" providerId="None" clId="Web-{04B9F21A-39D7-4D60-974C-583FA5456124}" dt="2024-11-04T19:42:56.436" v="6"/>
        <pc:sldMkLst>
          <pc:docMk/>
          <pc:sldMk cId="359657989" sldId="426"/>
        </pc:sldMkLst>
        <pc:graphicFrameChg chg="mod">
          <ac:chgData name="Melissa Izzo" userId="UFNpLhh46hS7fYf78S7GXEar5LEkdIsifzb3MiPgpO8=" providerId="None" clId="Web-{04B9F21A-39D7-4D60-974C-583FA5456124}" dt="2024-11-04T19:42:56.436" v="6"/>
          <ac:graphicFrameMkLst>
            <pc:docMk/>
            <pc:sldMk cId="359657989" sldId="426"/>
            <ac:graphicFrameMk id="3" creationId="{29F6E4E2-679D-862F-AA09-CFBE59F82299}"/>
          </ac:graphicFrameMkLst>
        </pc:graphicFrameChg>
      </pc:sldChg>
    </pc:docChg>
  </pc:docChgLst>
  <pc:docChgLst>
    <pc:chgData clId="Web-{C531F81E-52AA-4324-BC7C-40BFEE191298}"/>
    <pc:docChg chg="modSld">
      <pc:chgData name="" userId="" providerId="" clId="Web-{C531F81E-52AA-4324-BC7C-40BFEE191298}" dt="2024-11-08T22:08:04.104" v="0"/>
      <pc:docMkLst>
        <pc:docMk/>
      </pc:docMkLst>
      <pc:sldChg chg="addSp">
        <pc:chgData name="" userId="" providerId="" clId="Web-{C531F81E-52AA-4324-BC7C-40BFEE191298}" dt="2024-11-08T22:08:04.104" v="0"/>
        <pc:sldMkLst>
          <pc:docMk/>
          <pc:sldMk cId="738866752" sldId="258"/>
        </pc:sldMkLst>
        <pc:picChg chg="add">
          <ac:chgData name="" userId="" providerId="" clId="Web-{C531F81E-52AA-4324-BC7C-40BFEE191298}" dt="2024-11-08T22:08:04.104" v="0"/>
          <ac:picMkLst>
            <pc:docMk/>
            <pc:sldMk cId="738866752" sldId="258"/>
            <ac:picMk id="2" creationId="{A9A97AFE-853A-DA15-71C5-030968EF8723}"/>
          </ac:picMkLst>
        </pc:picChg>
      </pc:sldChg>
    </pc:docChg>
  </pc:docChgLst>
  <pc:docChgLst>
    <pc:chgData name="Melissa Izzo" userId="UFNpLhh46hS7fYf78S7GXEar5LEkdIsifzb3MiPgpO8=" providerId="None" clId="Web-{E061E102-459E-4985-AD03-271784FBB6DF}"/>
    <pc:docChg chg="modSld">
      <pc:chgData name="Melissa Izzo" userId="UFNpLhh46hS7fYf78S7GXEar5LEkdIsifzb3MiPgpO8=" providerId="None" clId="Web-{E061E102-459E-4985-AD03-271784FBB6DF}" dt="2024-11-02T01:01:40.508" v="12"/>
      <pc:docMkLst>
        <pc:docMk/>
      </pc:docMkLst>
      <pc:sldChg chg="modSp modNotes">
        <pc:chgData name="Melissa Izzo" userId="UFNpLhh46hS7fYf78S7GXEar5LEkdIsifzb3MiPgpO8=" providerId="None" clId="Web-{E061E102-459E-4985-AD03-271784FBB6DF}" dt="2024-11-02T01:01:40.508" v="12"/>
        <pc:sldMkLst>
          <pc:docMk/>
          <pc:sldMk cId="4024185627" sldId="421"/>
        </pc:sldMkLst>
        <pc:spChg chg="mod">
          <ac:chgData name="Melissa Izzo" userId="UFNpLhh46hS7fYf78S7GXEar5LEkdIsifzb3MiPgpO8=" providerId="None" clId="Web-{E061E102-459E-4985-AD03-271784FBB6DF}" dt="2024-11-02T01:01:27.399" v="8" actId="20577"/>
          <ac:spMkLst>
            <pc:docMk/>
            <pc:sldMk cId="4024185627" sldId="421"/>
            <ac:spMk id="4" creationId="{5584821C-9813-AE10-E893-BE0351541EA3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390C4E-AF33-4E5E-B395-389E291D2C4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ACB057E6-F872-4E7C-85E0-D68B54D79BB4}">
      <dgm:prSet phldrT="[Text]" phldr="1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E4A0CA82-305A-4537-A1D1-F76848126AE0}" type="sibTrans" cxnId="{3D98B08E-D509-42A8-B27C-1624EE6281E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Young girl reading a book"/>
        </a:ext>
      </dgm:extLst>
    </dgm:pt>
    <dgm:pt modelId="{BCB831C1-B002-4BB4-80C2-1F815D73371A}" type="parTrans" cxnId="{3D98B08E-D509-42A8-B27C-1624EE6281E8}">
      <dgm:prSet/>
      <dgm:spPr/>
      <dgm:t>
        <a:bodyPr/>
        <a:lstStyle/>
        <a:p>
          <a:endParaRPr lang="en-US"/>
        </a:p>
      </dgm:t>
    </dgm:pt>
    <dgm:pt modelId="{2E7A9777-1783-46D7-A6A9-C6CC8D14F942}" type="pres">
      <dgm:prSet presAssocID="{C4390C4E-AF33-4E5E-B395-389E291D2C4B}" presName="Name0" presStyleCnt="0">
        <dgm:presLayoutVars>
          <dgm:chMax val="7"/>
          <dgm:chPref val="7"/>
          <dgm:dir/>
        </dgm:presLayoutVars>
      </dgm:prSet>
      <dgm:spPr/>
    </dgm:pt>
    <dgm:pt modelId="{58AA678F-6738-423A-BF3C-1B699CAC8216}" type="pres">
      <dgm:prSet presAssocID="{C4390C4E-AF33-4E5E-B395-389E291D2C4B}" presName="Name1" presStyleCnt="0"/>
      <dgm:spPr/>
    </dgm:pt>
    <dgm:pt modelId="{8E5A93A7-073D-4EE9-B275-558BBE58FBB7}" type="pres">
      <dgm:prSet presAssocID="{E4A0CA82-305A-4537-A1D1-F76848126AE0}" presName="picture_1" presStyleCnt="0"/>
      <dgm:spPr/>
    </dgm:pt>
    <dgm:pt modelId="{01F58F82-A414-40A7-B6C3-AEB0C6E9146C}" type="pres">
      <dgm:prSet presAssocID="{E4A0CA82-305A-4537-A1D1-F76848126AE0}" presName="pictureRepeatNode" presStyleLbl="alignImgPlace1" presStyleIdx="0" presStyleCnt="1" custScaleX="169737" custScaleY="157867" custLinFactNeighborX="2738" custLinFactNeighborY="5283"/>
      <dgm:spPr/>
    </dgm:pt>
    <dgm:pt modelId="{35EE840D-33BE-4C18-AB02-AE94F32CCD65}" type="pres">
      <dgm:prSet presAssocID="{ACB057E6-F872-4E7C-85E0-D68B54D79BB4}" presName="text_1" presStyleLbl="node1" presStyleIdx="0" presStyleCnt="0" custScaleX="35437" custScaleY="17200" custLinFactX="-31803" custLinFactNeighborX="-100000" custLinFactNeighborY="74820">
        <dgm:presLayoutVars>
          <dgm:bulletEnabled val="1"/>
        </dgm:presLayoutVars>
      </dgm:prSet>
      <dgm:spPr/>
    </dgm:pt>
  </dgm:ptLst>
  <dgm:cxnLst>
    <dgm:cxn modelId="{FF15F822-467E-4A37-99FA-336932022629}" type="presOf" srcId="{ACB057E6-F872-4E7C-85E0-D68B54D79BB4}" destId="{35EE840D-33BE-4C18-AB02-AE94F32CCD65}" srcOrd="0" destOrd="0" presId="urn:microsoft.com/office/officeart/2008/layout/CircularPictureCallout"/>
    <dgm:cxn modelId="{AB115D66-C07D-4A96-A059-90BC262D9A75}" type="presOf" srcId="{E4A0CA82-305A-4537-A1D1-F76848126AE0}" destId="{01F58F82-A414-40A7-B6C3-AEB0C6E9146C}" srcOrd="0" destOrd="0" presId="urn:microsoft.com/office/officeart/2008/layout/CircularPictureCallout"/>
    <dgm:cxn modelId="{3D98B08E-D509-42A8-B27C-1624EE6281E8}" srcId="{C4390C4E-AF33-4E5E-B395-389E291D2C4B}" destId="{ACB057E6-F872-4E7C-85E0-D68B54D79BB4}" srcOrd="0" destOrd="0" parTransId="{BCB831C1-B002-4BB4-80C2-1F815D73371A}" sibTransId="{E4A0CA82-305A-4537-A1D1-F76848126AE0}"/>
    <dgm:cxn modelId="{F05F489E-349F-4C4E-9562-8014CA9331DE}" type="presOf" srcId="{C4390C4E-AF33-4E5E-B395-389E291D2C4B}" destId="{2E7A9777-1783-46D7-A6A9-C6CC8D14F942}" srcOrd="0" destOrd="0" presId="urn:microsoft.com/office/officeart/2008/layout/CircularPictureCallout"/>
    <dgm:cxn modelId="{DA508FC8-257A-4E30-9FFD-0D8024860F25}" type="presParOf" srcId="{2E7A9777-1783-46D7-A6A9-C6CC8D14F942}" destId="{58AA678F-6738-423A-BF3C-1B699CAC8216}" srcOrd="0" destOrd="0" presId="urn:microsoft.com/office/officeart/2008/layout/CircularPictureCallout"/>
    <dgm:cxn modelId="{8AB525FA-A4F5-4194-8E48-70AA31851427}" type="presParOf" srcId="{58AA678F-6738-423A-BF3C-1B699CAC8216}" destId="{8E5A93A7-073D-4EE9-B275-558BBE58FBB7}" srcOrd="0" destOrd="0" presId="urn:microsoft.com/office/officeart/2008/layout/CircularPictureCallout"/>
    <dgm:cxn modelId="{A1B98948-7E50-4DE3-ABD6-5BA0DEC63C85}" type="presParOf" srcId="{8E5A93A7-073D-4EE9-B275-558BBE58FBB7}" destId="{01F58F82-A414-40A7-B6C3-AEB0C6E9146C}" srcOrd="0" destOrd="0" presId="urn:microsoft.com/office/officeart/2008/layout/CircularPictureCallout"/>
    <dgm:cxn modelId="{9057AD15-F10B-4A4B-B870-2803EF174FFB}" type="presParOf" srcId="{58AA678F-6738-423A-BF3C-1B699CAC8216}" destId="{35EE840D-33BE-4C18-AB02-AE94F32CCD65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390C4E-AF33-4E5E-B395-389E291D2C4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ACB057E6-F872-4E7C-85E0-D68B54D79BB4}">
      <dgm:prSet phldrT="[Text]" phldr="1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E4A0CA82-305A-4537-A1D1-F76848126AE0}" type="sibTrans" cxnId="{3D98B08E-D509-42A8-B27C-1624EE6281E8}">
      <dgm:prSet/>
      <dgm:spPr>
        <a:blipFill dpi="0" rotWithShape="1">
          <a:blip xmlns:r="http://schemas.openxmlformats.org/officeDocument/2006/relationships" r:embed="rId1"/>
          <a:srcRect/>
          <a:stretch>
            <a:fillRect l="-45467" t="5053" r="1467" b="-5053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Young man in the office"/>
        </a:ext>
      </dgm:extLst>
    </dgm:pt>
    <dgm:pt modelId="{BCB831C1-B002-4BB4-80C2-1F815D73371A}" type="parTrans" cxnId="{3D98B08E-D509-42A8-B27C-1624EE6281E8}">
      <dgm:prSet/>
      <dgm:spPr/>
      <dgm:t>
        <a:bodyPr/>
        <a:lstStyle/>
        <a:p>
          <a:endParaRPr lang="en-US"/>
        </a:p>
      </dgm:t>
    </dgm:pt>
    <dgm:pt modelId="{2E7A9777-1783-46D7-A6A9-C6CC8D14F942}" type="pres">
      <dgm:prSet presAssocID="{C4390C4E-AF33-4E5E-B395-389E291D2C4B}" presName="Name0" presStyleCnt="0">
        <dgm:presLayoutVars>
          <dgm:chMax val="7"/>
          <dgm:chPref val="7"/>
          <dgm:dir/>
        </dgm:presLayoutVars>
      </dgm:prSet>
      <dgm:spPr/>
    </dgm:pt>
    <dgm:pt modelId="{58AA678F-6738-423A-BF3C-1B699CAC8216}" type="pres">
      <dgm:prSet presAssocID="{C4390C4E-AF33-4E5E-B395-389E291D2C4B}" presName="Name1" presStyleCnt="0"/>
      <dgm:spPr/>
    </dgm:pt>
    <dgm:pt modelId="{8E5A93A7-073D-4EE9-B275-558BBE58FBB7}" type="pres">
      <dgm:prSet presAssocID="{E4A0CA82-305A-4537-A1D1-F76848126AE0}" presName="picture_1" presStyleCnt="0"/>
      <dgm:spPr/>
    </dgm:pt>
    <dgm:pt modelId="{01F58F82-A414-40A7-B6C3-AEB0C6E9146C}" type="pres">
      <dgm:prSet presAssocID="{E4A0CA82-305A-4537-A1D1-F76848126AE0}" presName="pictureRepeatNode" presStyleLbl="alignImgPlace1" presStyleIdx="0" presStyleCnt="1" custScaleX="169737" custScaleY="157867" custLinFactNeighborX="2738" custLinFactNeighborY="5283"/>
      <dgm:spPr/>
    </dgm:pt>
    <dgm:pt modelId="{35EE840D-33BE-4C18-AB02-AE94F32CCD65}" type="pres">
      <dgm:prSet presAssocID="{ACB057E6-F872-4E7C-85E0-D68B54D79BB4}" presName="text_1" presStyleLbl="node1" presStyleIdx="0" presStyleCnt="0" custScaleX="35437" custScaleY="17200" custLinFactX="-31803" custLinFactNeighborX="-100000" custLinFactNeighborY="74820">
        <dgm:presLayoutVars>
          <dgm:bulletEnabled val="1"/>
        </dgm:presLayoutVars>
      </dgm:prSet>
      <dgm:spPr/>
    </dgm:pt>
  </dgm:ptLst>
  <dgm:cxnLst>
    <dgm:cxn modelId="{FF15F822-467E-4A37-99FA-336932022629}" type="presOf" srcId="{ACB057E6-F872-4E7C-85E0-D68B54D79BB4}" destId="{35EE840D-33BE-4C18-AB02-AE94F32CCD65}" srcOrd="0" destOrd="0" presId="urn:microsoft.com/office/officeart/2008/layout/CircularPictureCallout"/>
    <dgm:cxn modelId="{AB115D66-C07D-4A96-A059-90BC262D9A75}" type="presOf" srcId="{E4A0CA82-305A-4537-A1D1-F76848126AE0}" destId="{01F58F82-A414-40A7-B6C3-AEB0C6E9146C}" srcOrd="0" destOrd="0" presId="urn:microsoft.com/office/officeart/2008/layout/CircularPictureCallout"/>
    <dgm:cxn modelId="{3D98B08E-D509-42A8-B27C-1624EE6281E8}" srcId="{C4390C4E-AF33-4E5E-B395-389E291D2C4B}" destId="{ACB057E6-F872-4E7C-85E0-D68B54D79BB4}" srcOrd="0" destOrd="0" parTransId="{BCB831C1-B002-4BB4-80C2-1F815D73371A}" sibTransId="{E4A0CA82-305A-4537-A1D1-F76848126AE0}"/>
    <dgm:cxn modelId="{F05F489E-349F-4C4E-9562-8014CA9331DE}" type="presOf" srcId="{C4390C4E-AF33-4E5E-B395-389E291D2C4B}" destId="{2E7A9777-1783-46D7-A6A9-C6CC8D14F942}" srcOrd="0" destOrd="0" presId="urn:microsoft.com/office/officeart/2008/layout/CircularPictureCallout"/>
    <dgm:cxn modelId="{DA508FC8-257A-4E30-9FFD-0D8024860F25}" type="presParOf" srcId="{2E7A9777-1783-46D7-A6A9-C6CC8D14F942}" destId="{58AA678F-6738-423A-BF3C-1B699CAC8216}" srcOrd="0" destOrd="0" presId="urn:microsoft.com/office/officeart/2008/layout/CircularPictureCallout"/>
    <dgm:cxn modelId="{8AB525FA-A4F5-4194-8E48-70AA31851427}" type="presParOf" srcId="{58AA678F-6738-423A-BF3C-1B699CAC8216}" destId="{8E5A93A7-073D-4EE9-B275-558BBE58FBB7}" srcOrd="0" destOrd="0" presId="urn:microsoft.com/office/officeart/2008/layout/CircularPictureCallout"/>
    <dgm:cxn modelId="{A1B98948-7E50-4DE3-ABD6-5BA0DEC63C85}" type="presParOf" srcId="{8E5A93A7-073D-4EE9-B275-558BBE58FBB7}" destId="{01F58F82-A414-40A7-B6C3-AEB0C6E9146C}" srcOrd="0" destOrd="0" presId="urn:microsoft.com/office/officeart/2008/layout/CircularPictureCallout"/>
    <dgm:cxn modelId="{9057AD15-F10B-4A4B-B870-2803EF174FFB}" type="presParOf" srcId="{58AA678F-6738-423A-BF3C-1B699CAC8216}" destId="{35EE840D-33BE-4C18-AB02-AE94F32CCD65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7E09E8-B0DE-4D90-B682-24B7705C4A36}" type="doc">
      <dgm:prSet loTypeId="urn:microsoft.com/office/officeart/2005/8/layout/bProcess2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89299929-A30B-4264-960B-7B638018EE03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Evaluate Applications</a:t>
          </a:r>
        </a:p>
      </dgm:t>
    </dgm:pt>
    <dgm:pt modelId="{1BA7A22E-44DF-435A-AF66-BD2D5B9AC7E8}" type="parTrans" cxnId="{2890EB82-459F-4411-85E4-5C0B2727B880}">
      <dgm:prSet/>
      <dgm:spPr/>
      <dgm:t>
        <a:bodyPr/>
        <a:lstStyle/>
        <a:p>
          <a:endParaRPr lang="en-US"/>
        </a:p>
      </dgm:t>
    </dgm:pt>
    <dgm:pt modelId="{40BFB842-7EA9-4CBB-AB78-59792077C0AB}" type="sibTrans" cxnId="{2890EB82-459F-4411-85E4-5C0B2727B880}">
      <dgm:prSet/>
      <dgm:spPr>
        <a:solidFill>
          <a:srgbClr val="2A8584"/>
        </a:solidFill>
      </dgm:spPr>
      <dgm:t>
        <a:bodyPr/>
        <a:lstStyle/>
        <a:p>
          <a:endParaRPr lang="en-US"/>
        </a:p>
      </dgm:t>
    </dgm:pt>
    <dgm:pt modelId="{FD872849-1337-414D-9A78-6E48D5A59F0B}">
      <dgm:prSet phldrT="[Text]" custT="1"/>
      <dgm:spPr>
        <a:solidFill>
          <a:prstClr val="black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Determine</a:t>
          </a:r>
          <a:r>
            <a:rPr lang="en-US" sz="1100" kern="1200" dirty="0"/>
            <a:t> </a:t>
          </a: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Readiness</a:t>
          </a:r>
        </a:p>
      </dgm:t>
    </dgm:pt>
    <dgm:pt modelId="{564B2AC1-04E6-4AFB-862F-2FAF539BF754}" type="parTrans" cxnId="{64F7E132-F45F-4C2D-924B-BBFDDA305667}">
      <dgm:prSet/>
      <dgm:spPr/>
      <dgm:t>
        <a:bodyPr/>
        <a:lstStyle/>
        <a:p>
          <a:endParaRPr lang="en-US"/>
        </a:p>
      </dgm:t>
    </dgm:pt>
    <dgm:pt modelId="{5C1FE954-4BE6-4466-9626-4C6595E3353A}" type="sibTrans" cxnId="{64F7E132-F45F-4C2D-924B-BBFDDA305667}">
      <dgm:prSet/>
      <dgm:spPr>
        <a:solidFill>
          <a:srgbClr val="2A8584"/>
        </a:solidFill>
      </dgm:spPr>
      <dgm:t>
        <a:bodyPr/>
        <a:lstStyle/>
        <a:p>
          <a:endParaRPr lang="en-US"/>
        </a:p>
      </dgm:t>
    </dgm:pt>
    <dgm:pt modelId="{6CB6C392-D679-46B8-8B0F-C824BF98C863}">
      <dgm:prSet phldrT="[Text]" custT="1"/>
      <dgm:spPr>
        <a:solidFill>
          <a:prstClr val="black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Ensure a Strong Start</a:t>
          </a:r>
        </a:p>
      </dgm:t>
    </dgm:pt>
    <dgm:pt modelId="{60FEB8FD-F2DD-4D84-9B4D-1109CA43AA59}" type="parTrans" cxnId="{C4FC4AAF-978D-468D-978B-2B0D463C1BAE}">
      <dgm:prSet/>
      <dgm:spPr/>
      <dgm:t>
        <a:bodyPr/>
        <a:lstStyle/>
        <a:p>
          <a:endParaRPr lang="en-US"/>
        </a:p>
      </dgm:t>
    </dgm:pt>
    <dgm:pt modelId="{BDB766EA-C2EA-4BE0-B7E4-4010A8F64DE2}" type="sibTrans" cxnId="{C4FC4AAF-978D-468D-978B-2B0D463C1BAE}">
      <dgm:prSet/>
      <dgm:spPr>
        <a:solidFill>
          <a:srgbClr val="2A8584"/>
        </a:solidFill>
      </dgm:spPr>
      <dgm:t>
        <a:bodyPr/>
        <a:lstStyle/>
        <a:p>
          <a:endParaRPr lang="en-US"/>
        </a:p>
      </dgm:t>
    </dgm:pt>
    <dgm:pt modelId="{C25E5AE4-E436-4D5E-B141-0ABB32262821}">
      <dgm:prSet phldrT="[Text]" custT="1"/>
      <dgm:spPr>
        <a:solidFill>
          <a:prstClr val="black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r>
            <a:rPr lang="en-US" sz="16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Safeguard</a:t>
          </a:r>
          <a:r>
            <a:rPr lang="en-US" sz="1600" kern="1200" dirty="0">
              <a:solidFill>
                <a:schemeClr val="bg1"/>
              </a:solidFill>
            </a:rPr>
            <a:t> Autonomy</a:t>
          </a:r>
        </a:p>
      </dgm:t>
    </dgm:pt>
    <dgm:pt modelId="{C01C1313-13B9-4CBD-A098-8D19816EBAC5}" type="parTrans" cxnId="{B937B64E-80B9-4EFE-A917-0F7D002A9C82}">
      <dgm:prSet/>
      <dgm:spPr/>
      <dgm:t>
        <a:bodyPr/>
        <a:lstStyle/>
        <a:p>
          <a:endParaRPr lang="en-US"/>
        </a:p>
      </dgm:t>
    </dgm:pt>
    <dgm:pt modelId="{A7F6D514-9606-456A-BE97-8EBC7B0F032B}" type="sibTrans" cxnId="{B937B64E-80B9-4EFE-A917-0F7D002A9C82}">
      <dgm:prSet/>
      <dgm:spPr>
        <a:solidFill>
          <a:srgbClr val="2A8584"/>
        </a:solidFill>
      </dgm:spPr>
      <dgm:t>
        <a:bodyPr/>
        <a:lstStyle/>
        <a:p>
          <a:endParaRPr lang="en-US"/>
        </a:p>
      </dgm:t>
    </dgm:pt>
    <dgm:pt modelId="{92D04F38-69BF-4FBA-B1DB-7724F9EBC884}">
      <dgm:prSet phldrT="[Text]" custT="1"/>
      <dgm:spPr>
        <a:solidFill>
          <a:prstClr val="black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r>
            <a:rPr lang="en-US" sz="1400" kern="1200" dirty="0"/>
            <a:t>Ensure </a:t>
          </a: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Account-ability</a:t>
          </a:r>
        </a:p>
      </dgm:t>
    </dgm:pt>
    <dgm:pt modelId="{2C8FDAA7-D382-40CD-941F-4C91DD7CCCB7}" type="parTrans" cxnId="{7914B295-8BCA-46C0-8942-060E7158BB1D}">
      <dgm:prSet/>
      <dgm:spPr/>
      <dgm:t>
        <a:bodyPr/>
        <a:lstStyle/>
        <a:p>
          <a:endParaRPr lang="en-US"/>
        </a:p>
      </dgm:t>
    </dgm:pt>
    <dgm:pt modelId="{447AA6C2-0F39-41FE-9653-0237C72D87E1}" type="sibTrans" cxnId="{7914B295-8BCA-46C0-8942-060E7158BB1D}">
      <dgm:prSet/>
      <dgm:spPr>
        <a:solidFill>
          <a:srgbClr val="2A8584"/>
        </a:solidFill>
      </dgm:spPr>
      <dgm:t>
        <a:bodyPr/>
        <a:lstStyle/>
        <a:p>
          <a:endParaRPr lang="en-US"/>
        </a:p>
      </dgm:t>
    </dgm:pt>
    <dgm:pt modelId="{DD4017CF-867F-4D03-B938-0A641FB0AD56}">
      <dgm:prSet phldrT="[Text]" custT="1"/>
      <dgm:spPr>
        <a:solidFill>
          <a:prstClr val="black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Support Expansion</a:t>
          </a:r>
        </a:p>
      </dgm:t>
    </dgm:pt>
    <dgm:pt modelId="{DC7EBA54-9669-41FF-AFD4-7008D11D3493}" type="parTrans" cxnId="{606F5829-8AF7-4A80-993D-31710C3EFCAF}">
      <dgm:prSet/>
      <dgm:spPr/>
      <dgm:t>
        <a:bodyPr/>
        <a:lstStyle/>
        <a:p>
          <a:endParaRPr lang="en-US"/>
        </a:p>
      </dgm:t>
    </dgm:pt>
    <dgm:pt modelId="{F288B7B8-800F-42EA-9588-4C9F257B7AA5}" type="sibTrans" cxnId="{606F5829-8AF7-4A80-993D-31710C3EFCAF}">
      <dgm:prSet/>
      <dgm:spPr/>
      <dgm:t>
        <a:bodyPr/>
        <a:lstStyle/>
        <a:p>
          <a:endParaRPr lang="en-US"/>
        </a:p>
      </dgm:t>
    </dgm:pt>
    <dgm:pt modelId="{CBFE0C52-302A-4C1A-8904-96960914EDE3}" type="pres">
      <dgm:prSet presAssocID="{967E09E8-B0DE-4D90-B682-24B7705C4A36}" presName="diagram" presStyleCnt="0">
        <dgm:presLayoutVars>
          <dgm:dir/>
          <dgm:resizeHandles/>
        </dgm:presLayoutVars>
      </dgm:prSet>
      <dgm:spPr/>
    </dgm:pt>
    <dgm:pt modelId="{5CF48E07-0D7D-48DD-B521-3CF60994E348}" type="pres">
      <dgm:prSet presAssocID="{89299929-A30B-4264-960B-7B638018EE03}" presName="firstNode" presStyleLbl="node1" presStyleIdx="0" presStyleCnt="6">
        <dgm:presLayoutVars>
          <dgm:bulletEnabled val="1"/>
        </dgm:presLayoutVars>
      </dgm:prSet>
      <dgm:spPr/>
    </dgm:pt>
    <dgm:pt modelId="{EF4837A7-7A5C-4079-8E13-F19714B9F9F0}" type="pres">
      <dgm:prSet presAssocID="{40BFB842-7EA9-4CBB-AB78-59792077C0AB}" presName="sibTrans" presStyleLbl="sibTrans2D1" presStyleIdx="0" presStyleCnt="5"/>
      <dgm:spPr/>
    </dgm:pt>
    <dgm:pt modelId="{3AA993D1-526C-49CA-8493-67A728FF8C3A}" type="pres">
      <dgm:prSet presAssocID="{FD872849-1337-414D-9A78-6E48D5A59F0B}" presName="middleNode" presStyleCnt="0"/>
      <dgm:spPr/>
    </dgm:pt>
    <dgm:pt modelId="{AA14A3A7-7BFB-4745-A363-A6CD7B1FF2BD}" type="pres">
      <dgm:prSet presAssocID="{FD872849-1337-414D-9A78-6E48D5A59F0B}" presName="padding" presStyleLbl="node1" presStyleIdx="0" presStyleCnt="6"/>
      <dgm:spPr/>
    </dgm:pt>
    <dgm:pt modelId="{1A02B186-BD7D-4A2E-BFDF-8C0E416E1E41}" type="pres">
      <dgm:prSet presAssocID="{FD872849-1337-414D-9A78-6E48D5A59F0B}" presName="shape" presStyleLbl="node1" presStyleIdx="1" presStyleCnt="6" custScaleX="116332" custScaleY="116332">
        <dgm:presLayoutVars>
          <dgm:bulletEnabled val="1"/>
        </dgm:presLayoutVars>
      </dgm:prSet>
      <dgm:spPr>
        <a:xfrm>
          <a:off x="1832676" y="2757714"/>
          <a:ext cx="1462447" cy="1462447"/>
        </a:xfrm>
        <a:prstGeom prst="ellipse">
          <a:avLst/>
        </a:prstGeom>
      </dgm:spPr>
    </dgm:pt>
    <dgm:pt modelId="{17C615B4-9D32-484B-8673-09C747D9BCE2}" type="pres">
      <dgm:prSet presAssocID="{5C1FE954-4BE6-4466-9626-4C6595E3353A}" presName="sibTrans" presStyleLbl="sibTrans2D1" presStyleIdx="1" presStyleCnt="5"/>
      <dgm:spPr/>
    </dgm:pt>
    <dgm:pt modelId="{25D5312C-397E-4E88-ADA0-B884250EC8D4}" type="pres">
      <dgm:prSet presAssocID="{6CB6C392-D679-46B8-8B0F-C824BF98C863}" presName="middleNode" presStyleCnt="0"/>
      <dgm:spPr/>
    </dgm:pt>
    <dgm:pt modelId="{4E3A9ABF-54E5-4480-BCF0-C932ABEDD983}" type="pres">
      <dgm:prSet presAssocID="{6CB6C392-D679-46B8-8B0F-C824BF98C863}" presName="padding" presStyleLbl="node1" presStyleIdx="1" presStyleCnt="6"/>
      <dgm:spPr/>
    </dgm:pt>
    <dgm:pt modelId="{5A024EDC-0A41-41D7-8A83-A7297EC86115}" type="pres">
      <dgm:prSet presAssocID="{6CB6C392-D679-46B8-8B0F-C824BF98C863}" presName="shape" presStyleLbl="node1" presStyleIdx="2" presStyleCnt="6" custScaleX="116332" custScaleY="116332">
        <dgm:presLayoutVars>
          <dgm:bulletEnabled val="1"/>
        </dgm:presLayoutVars>
      </dgm:prSet>
      <dgm:spPr>
        <a:xfrm>
          <a:off x="4659810" y="2757714"/>
          <a:ext cx="1462447" cy="1462447"/>
        </a:xfrm>
        <a:prstGeom prst="ellipse">
          <a:avLst/>
        </a:prstGeom>
      </dgm:spPr>
    </dgm:pt>
    <dgm:pt modelId="{6C37429C-F3A8-42BF-AF72-F7E7C32F9031}" type="pres">
      <dgm:prSet presAssocID="{BDB766EA-C2EA-4BE0-B7E4-4010A8F64DE2}" presName="sibTrans" presStyleLbl="sibTrans2D1" presStyleIdx="2" presStyleCnt="5"/>
      <dgm:spPr/>
    </dgm:pt>
    <dgm:pt modelId="{70CFDC83-5189-4935-BD9C-AE959A12A49B}" type="pres">
      <dgm:prSet presAssocID="{C25E5AE4-E436-4D5E-B141-0ABB32262821}" presName="middleNode" presStyleCnt="0"/>
      <dgm:spPr/>
    </dgm:pt>
    <dgm:pt modelId="{3E7B3EAE-E3FB-470C-B577-D25B83AF94C4}" type="pres">
      <dgm:prSet presAssocID="{C25E5AE4-E436-4D5E-B141-0ABB32262821}" presName="padding" presStyleLbl="node1" presStyleIdx="2" presStyleCnt="6"/>
      <dgm:spPr/>
    </dgm:pt>
    <dgm:pt modelId="{0B6D437F-E7ED-4138-A70A-90E70BE55562}" type="pres">
      <dgm:prSet presAssocID="{C25E5AE4-E436-4D5E-B141-0ABB32262821}" presName="shape" presStyleLbl="node1" presStyleIdx="3" presStyleCnt="6" custScaleX="112889" custScaleY="112889">
        <dgm:presLayoutVars>
          <dgm:bulletEnabled val="1"/>
        </dgm:presLayoutVars>
      </dgm:prSet>
      <dgm:spPr>
        <a:xfrm>
          <a:off x="4681451" y="234935"/>
          <a:ext cx="1419164" cy="1419164"/>
        </a:xfrm>
        <a:prstGeom prst="ellipse">
          <a:avLst/>
        </a:prstGeom>
      </dgm:spPr>
    </dgm:pt>
    <dgm:pt modelId="{C92F10F9-CAA7-42E0-AA39-DF5AC815E1CF}" type="pres">
      <dgm:prSet presAssocID="{A7F6D514-9606-456A-BE97-8EBC7B0F032B}" presName="sibTrans" presStyleLbl="sibTrans2D1" presStyleIdx="3" presStyleCnt="5"/>
      <dgm:spPr/>
    </dgm:pt>
    <dgm:pt modelId="{65CBB876-E749-4C89-84D2-C5EF88642426}" type="pres">
      <dgm:prSet presAssocID="{92D04F38-69BF-4FBA-B1DB-7724F9EBC884}" presName="middleNode" presStyleCnt="0"/>
      <dgm:spPr/>
    </dgm:pt>
    <dgm:pt modelId="{36B92FE5-7E29-4F7F-B3BB-51CAA196516F}" type="pres">
      <dgm:prSet presAssocID="{92D04F38-69BF-4FBA-B1DB-7724F9EBC884}" presName="padding" presStyleLbl="node1" presStyleIdx="3" presStyleCnt="6"/>
      <dgm:spPr/>
    </dgm:pt>
    <dgm:pt modelId="{C19D1485-9FF3-45A9-AECB-FCB8DE6F2871}" type="pres">
      <dgm:prSet presAssocID="{92D04F38-69BF-4FBA-B1DB-7724F9EBC884}" presName="shape" presStyleLbl="node1" presStyleIdx="4" presStyleCnt="6" custScaleX="114267" custScaleY="114267">
        <dgm:presLayoutVars>
          <dgm:bulletEnabled val="1"/>
        </dgm:presLayoutVars>
      </dgm:prSet>
      <dgm:spPr>
        <a:xfrm>
          <a:off x="7499924" y="226274"/>
          <a:ext cx="1436487" cy="1436487"/>
        </a:xfrm>
        <a:prstGeom prst="ellipse">
          <a:avLst/>
        </a:prstGeom>
      </dgm:spPr>
    </dgm:pt>
    <dgm:pt modelId="{B003B662-BAFD-44FC-AA54-D5D5B341A2C6}" type="pres">
      <dgm:prSet presAssocID="{447AA6C2-0F39-41FE-9653-0237C72D87E1}" presName="sibTrans" presStyleLbl="sibTrans2D1" presStyleIdx="4" presStyleCnt="5"/>
      <dgm:spPr/>
    </dgm:pt>
    <dgm:pt modelId="{CCEA66A2-2EFE-44BA-8357-14E4DE781C68}" type="pres">
      <dgm:prSet presAssocID="{DD4017CF-867F-4D03-B938-0A641FB0AD56}" presName="lastNode" presStyleLbl="node1" presStyleIdx="5" presStyleCnt="6">
        <dgm:presLayoutVars>
          <dgm:bulletEnabled val="1"/>
        </dgm:presLayoutVars>
      </dgm:prSet>
      <dgm:spPr>
        <a:xfrm>
          <a:off x="7275790" y="2546560"/>
          <a:ext cx="1884756" cy="1884756"/>
        </a:xfrm>
        <a:prstGeom prst="ellipse">
          <a:avLst/>
        </a:prstGeom>
      </dgm:spPr>
    </dgm:pt>
  </dgm:ptLst>
  <dgm:cxnLst>
    <dgm:cxn modelId="{EE24D817-F513-4ABD-B592-20BB5B769229}" type="presOf" srcId="{A7F6D514-9606-456A-BE97-8EBC7B0F032B}" destId="{C92F10F9-CAA7-42E0-AA39-DF5AC815E1CF}" srcOrd="0" destOrd="0" presId="urn:microsoft.com/office/officeart/2005/8/layout/bProcess2"/>
    <dgm:cxn modelId="{9327E01E-C6E7-442A-85D4-AFA66A986C89}" type="presOf" srcId="{92D04F38-69BF-4FBA-B1DB-7724F9EBC884}" destId="{C19D1485-9FF3-45A9-AECB-FCB8DE6F2871}" srcOrd="0" destOrd="0" presId="urn:microsoft.com/office/officeart/2005/8/layout/bProcess2"/>
    <dgm:cxn modelId="{606F5829-8AF7-4A80-993D-31710C3EFCAF}" srcId="{967E09E8-B0DE-4D90-B682-24B7705C4A36}" destId="{DD4017CF-867F-4D03-B938-0A641FB0AD56}" srcOrd="5" destOrd="0" parTransId="{DC7EBA54-9669-41FF-AFD4-7008D11D3493}" sibTransId="{F288B7B8-800F-42EA-9588-4C9F257B7AA5}"/>
    <dgm:cxn modelId="{64F7E132-F45F-4C2D-924B-BBFDDA305667}" srcId="{967E09E8-B0DE-4D90-B682-24B7705C4A36}" destId="{FD872849-1337-414D-9A78-6E48D5A59F0B}" srcOrd="1" destOrd="0" parTransId="{564B2AC1-04E6-4AFB-862F-2FAF539BF754}" sibTransId="{5C1FE954-4BE6-4466-9626-4C6595E3353A}"/>
    <dgm:cxn modelId="{A6C49338-BB3D-414E-B5D5-FA745C0C446A}" type="presOf" srcId="{6CB6C392-D679-46B8-8B0F-C824BF98C863}" destId="{5A024EDC-0A41-41D7-8A83-A7297EC86115}" srcOrd="0" destOrd="0" presId="urn:microsoft.com/office/officeart/2005/8/layout/bProcess2"/>
    <dgm:cxn modelId="{2A7D5A3B-8BDF-474A-9BBB-00F20B13429A}" type="presOf" srcId="{5C1FE954-4BE6-4466-9626-4C6595E3353A}" destId="{17C615B4-9D32-484B-8673-09C747D9BCE2}" srcOrd="0" destOrd="0" presId="urn:microsoft.com/office/officeart/2005/8/layout/bProcess2"/>
    <dgm:cxn modelId="{5593D13D-3A15-47EA-8724-9482D732BCCF}" type="presOf" srcId="{967E09E8-B0DE-4D90-B682-24B7705C4A36}" destId="{CBFE0C52-302A-4C1A-8904-96960914EDE3}" srcOrd="0" destOrd="0" presId="urn:microsoft.com/office/officeart/2005/8/layout/bProcess2"/>
    <dgm:cxn modelId="{5B195346-3B3D-4E9E-9C70-2C1A2B14F9EF}" type="presOf" srcId="{BDB766EA-C2EA-4BE0-B7E4-4010A8F64DE2}" destId="{6C37429C-F3A8-42BF-AF72-F7E7C32F9031}" srcOrd="0" destOrd="0" presId="urn:microsoft.com/office/officeart/2005/8/layout/bProcess2"/>
    <dgm:cxn modelId="{92FAE167-13CE-4ED2-876A-AFDFE6A2EA19}" type="presOf" srcId="{FD872849-1337-414D-9A78-6E48D5A59F0B}" destId="{1A02B186-BD7D-4A2E-BFDF-8C0E416E1E41}" srcOrd="0" destOrd="0" presId="urn:microsoft.com/office/officeart/2005/8/layout/bProcess2"/>
    <dgm:cxn modelId="{5FFF624B-0759-41DD-963F-6DC43331A707}" type="presOf" srcId="{89299929-A30B-4264-960B-7B638018EE03}" destId="{5CF48E07-0D7D-48DD-B521-3CF60994E348}" srcOrd="0" destOrd="0" presId="urn:microsoft.com/office/officeart/2005/8/layout/bProcess2"/>
    <dgm:cxn modelId="{B937B64E-80B9-4EFE-A917-0F7D002A9C82}" srcId="{967E09E8-B0DE-4D90-B682-24B7705C4A36}" destId="{C25E5AE4-E436-4D5E-B141-0ABB32262821}" srcOrd="3" destOrd="0" parTransId="{C01C1313-13B9-4CBD-A098-8D19816EBAC5}" sibTransId="{A7F6D514-9606-456A-BE97-8EBC7B0F032B}"/>
    <dgm:cxn modelId="{2890EB82-459F-4411-85E4-5C0B2727B880}" srcId="{967E09E8-B0DE-4D90-B682-24B7705C4A36}" destId="{89299929-A30B-4264-960B-7B638018EE03}" srcOrd="0" destOrd="0" parTransId="{1BA7A22E-44DF-435A-AF66-BD2D5B9AC7E8}" sibTransId="{40BFB842-7EA9-4CBB-AB78-59792077C0AB}"/>
    <dgm:cxn modelId="{5B50D789-5BC6-4EDE-8033-5AF44FEF22E9}" type="presOf" srcId="{C25E5AE4-E436-4D5E-B141-0ABB32262821}" destId="{0B6D437F-E7ED-4138-A70A-90E70BE55562}" srcOrd="0" destOrd="0" presId="urn:microsoft.com/office/officeart/2005/8/layout/bProcess2"/>
    <dgm:cxn modelId="{FB3B988F-D5C9-4883-9704-87DABAB3B0F5}" type="presOf" srcId="{40BFB842-7EA9-4CBB-AB78-59792077C0AB}" destId="{EF4837A7-7A5C-4079-8E13-F19714B9F9F0}" srcOrd="0" destOrd="0" presId="urn:microsoft.com/office/officeart/2005/8/layout/bProcess2"/>
    <dgm:cxn modelId="{31449790-6F2C-4604-B27C-8E8A59B55EC9}" type="presOf" srcId="{447AA6C2-0F39-41FE-9653-0237C72D87E1}" destId="{B003B662-BAFD-44FC-AA54-D5D5B341A2C6}" srcOrd="0" destOrd="0" presId="urn:microsoft.com/office/officeart/2005/8/layout/bProcess2"/>
    <dgm:cxn modelId="{7914B295-8BCA-46C0-8942-060E7158BB1D}" srcId="{967E09E8-B0DE-4D90-B682-24B7705C4A36}" destId="{92D04F38-69BF-4FBA-B1DB-7724F9EBC884}" srcOrd="4" destOrd="0" parTransId="{2C8FDAA7-D382-40CD-941F-4C91DD7CCCB7}" sibTransId="{447AA6C2-0F39-41FE-9653-0237C72D87E1}"/>
    <dgm:cxn modelId="{C4FC4AAF-978D-468D-978B-2B0D463C1BAE}" srcId="{967E09E8-B0DE-4D90-B682-24B7705C4A36}" destId="{6CB6C392-D679-46B8-8B0F-C824BF98C863}" srcOrd="2" destOrd="0" parTransId="{60FEB8FD-F2DD-4D84-9B4D-1109CA43AA59}" sibTransId="{BDB766EA-C2EA-4BE0-B7E4-4010A8F64DE2}"/>
    <dgm:cxn modelId="{114F1BD9-AB35-4E92-AABE-EF63F62E797B}" type="presOf" srcId="{DD4017CF-867F-4D03-B938-0A641FB0AD56}" destId="{CCEA66A2-2EFE-44BA-8357-14E4DE781C68}" srcOrd="0" destOrd="0" presId="urn:microsoft.com/office/officeart/2005/8/layout/bProcess2"/>
    <dgm:cxn modelId="{FE49308F-708C-4523-B8A3-425A3F188D76}" type="presParOf" srcId="{CBFE0C52-302A-4C1A-8904-96960914EDE3}" destId="{5CF48E07-0D7D-48DD-B521-3CF60994E348}" srcOrd="0" destOrd="0" presId="urn:microsoft.com/office/officeart/2005/8/layout/bProcess2"/>
    <dgm:cxn modelId="{FE5ED0CC-A004-482B-B3C4-61D7B5DA3560}" type="presParOf" srcId="{CBFE0C52-302A-4C1A-8904-96960914EDE3}" destId="{EF4837A7-7A5C-4079-8E13-F19714B9F9F0}" srcOrd="1" destOrd="0" presId="urn:microsoft.com/office/officeart/2005/8/layout/bProcess2"/>
    <dgm:cxn modelId="{B448B8D9-E6F7-460B-A2F1-B9FEF53FD731}" type="presParOf" srcId="{CBFE0C52-302A-4C1A-8904-96960914EDE3}" destId="{3AA993D1-526C-49CA-8493-67A728FF8C3A}" srcOrd="2" destOrd="0" presId="urn:microsoft.com/office/officeart/2005/8/layout/bProcess2"/>
    <dgm:cxn modelId="{DF5AA97E-A466-4665-A27F-3DB2A3118255}" type="presParOf" srcId="{3AA993D1-526C-49CA-8493-67A728FF8C3A}" destId="{AA14A3A7-7BFB-4745-A363-A6CD7B1FF2BD}" srcOrd="0" destOrd="0" presId="urn:microsoft.com/office/officeart/2005/8/layout/bProcess2"/>
    <dgm:cxn modelId="{771B791B-AB6B-4082-8B1A-5F7DC21B29FD}" type="presParOf" srcId="{3AA993D1-526C-49CA-8493-67A728FF8C3A}" destId="{1A02B186-BD7D-4A2E-BFDF-8C0E416E1E41}" srcOrd="1" destOrd="0" presId="urn:microsoft.com/office/officeart/2005/8/layout/bProcess2"/>
    <dgm:cxn modelId="{704E5F1B-F0A3-4EFD-9371-063C93952050}" type="presParOf" srcId="{CBFE0C52-302A-4C1A-8904-96960914EDE3}" destId="{17C615B4-9D32-484B-8673-09C747D9BCE2}" srcOrd="3" destOrd="0" presId="urn:microsoft.com/office/officeart/2005/8/layout/bProcess2"/>
    <dgm:cxn modelId="{A7E89149-F4FB-4937-988B-6FC620B69C8E}" type="presParOf" srcId="{CBFE0C52-302A-4C1A-8904-96960914EDE3}" destId="{25D5312C-397E-4E88-ADA0-B884250EC8D4}" srcOrd="4" destOrd="0" presId="urn:microsoft.com/office/officeart/2005/8/layout/bProcess2"/>
    <dgm:cxn modelId="{59A2B8EA-E47C-4126-BDDA-AA5F1B4EC84D}" type="presParOf" srcId="{25D5312C-397E-4E88-ADA0-B884250EC8D4}" destId="{4E3A9ABF-54E5-4480-BCF0-C932ABEDD983}" srcOrd="0" destOrd="0" presId="urn:microsoft.com/office/officeart/2005/8/layout/bProcess2"/>
    <dgm:cxn modelId="{2F8465AF-C5E5-40DC-8556-F890894CC573}" type="presParOf" srcId="{25D5312C-397E-4E88-ADA0-B884250EC8D4}" destId="{5A024EDC-0A41-41D7-8A83-A7297EC86115}" srcOrd="1" destOrd="0" presId="urn:microsoft.com/office/officeart/2005/8/layout/bProcess2"/>
    <dgm:cxn modelId="{8C2279D3-F269-4BFA-969C-129CC4E728E4}" type="presParOf" srcId="{CBFE0C52-302A-4C1A-8904-96960914EDE3}" destId="{6C37429C-F3A8-42BF-AF72-F7E7C32F9031}" srcOrd="5" destOrd="0" presId="urn:microsoft.com/office/officeart/2005/8/layout/bProcess2"/>
    <dgm:cxn modelId="{C1291BA4-3830-44B2-9DF0-3978216810BD}" type="presParOf" srcId="{CBFE0C52-302A-4C1A-8904-96960914EDE3}" destId="{70CFDC83-5189-4935-BD9C-AE959A12A49B}" srcOrd="6" destOrd="0" presId="urn:microsoft.com/office/officeart/2005/8/layout/bProcess2"/>
    <dgm:cxn modelId="{E2B3D9BD-B077-4989-8C41-B74F2B541E79}" type="presParOf" srcId="{70CFDC83-5189-4935-BD9C-AE959A12A49B}" destId="{3E7B3EAE-E3FB-470C-B577-D25B83AF94C4}" srcOrd="0" destOrd="0" presId="urn:microsoft.com/office/officeart/2005/8/layout/bProcess2"/>
    <dgm:cxn modelId="{91DBD73F-5525-4F25-B575-13EFB959ECD4}" type="presParOf" srcId="{70CFDC83-5189-4935-BD9C-AE959A12A49B}" destId="{0B6D437F-E7ED-4138-A70A-90E70BE55562}" srcOrd="1" destOrd="0" presId="urn:microsoft.com/office/officeart/2005/8/layout/bProcess2"/>
    <dgm:cxn modelId="{4F4DC90F-2A8D-40EA-AB54-4CEE43776DFD}" type="presParOf" srcId="{CBFE0C52-302A-4C1A-8904-96960914EDE3}" destId="{C92F10F9-CAA7-42E0-AA39-DF5AC815E1CF}" srcOrd="7" destOrd="0" presId="urn:microsoft.com/office/officeart/2005/8/layout/bProcess2"/>
    <dgm:cxn modelId="{D1FB66E8-A12E-46A4-B90E-8C4C31986D5D}" type="presParOf" srcId="{CBFE0C52-302A-4C1A-8904-96960914EDE3}" destId="{65CBB876-E749-4C89-84D2-C5EF88642426}" srcOrd="8" destOrd="0" presId="urn:microsoft.com/office/officeart/2005/8/layout/bProcess2"/>
    <dgm:cxn modelId="{0FD86419-CD75-4F0D-8DCB-1121B129F9BC}" type="presParOf" srcId="{65CBB876-E749-4C89-84D2-C5EF88642426}" destId="{36B92FE5-7E29-4F7F-B3BB-51CAA196516F}" srcOrd="0" destOrd="0" presId="urn:microsoft.com/office/officeart/2005/8/layout/bProcess2"/>
    <dgm:cxn modelId="{FE60FF31-42F3-4C78-90B6-93BD4F4E3661}" type="presParOf" srcId="{65CBB876-E749-4C89-84D2-C5EF88642426}" destId="{C19D1485-9FF3-45A9-AECB-FCB8DE6F2871}" srcOrd="1" destOrd="0" presId="urn:microsoft.com/office/officeart/2005/8/layout/bProcess2"/>
    <dgm:cxn modelId="{4DA166AA-8664-4D16-99B1-8EA211A0D7C3}" type="presParOf" srcId="{CBFE0C52-302A-4C1A-8904-96960914EDE3}" destId="{B003B662-BAFD-44FC-AA54-D5D5B341A2C6}" srcOrd="9" destOrd="0" presId="urn:microsoft.com/office/officeart/2005/8/layout/bProcess2"/>
    <dgm:cxn modelId="{2B36E401-6F46-4913-8A24-5CA0EE9AB74D}" type="presParOf" srcId="{CBFE0C52-302A-4C1A-8904-96960914EDE3}" destId="{CCEA66A2-2EFE-44BA-8357-14E4DE781C68}" srcOrd="1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66558A-75B4-4E09-B043-CA9685BDE4A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B1E6FBE5-E867-4E57-986F-B0D022590D13}">
      <dgm:prSet phldrT="[Text]" phldr="1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6E18358D-5AB7-437D-A44B-CB598494D3EB}" type="parTrans" cxnId="{369618A6-CB09-422F-9255-09C419D4FC61}">
      <dgm:prSet/>
      <dgm:spPr/>
      <dgm:t>
        <a:bodyPr/>
        <a:lstStyle/>
        <a:p>
          <a:endParaRPr lang="en-US"/>
        </a:p>
      </dgm:t>
    </dgm:pt>
    <dgm:pt modelId="{7DE12BC5-7858-413E-8BE0-5BD0F0D31465}" type="sibTrans" cxnId="{369618A6-CB09-422F-9255-09C419D4FC61}">
      <dgm:prSet/>
      <dgm:spPr>
        <a:blipFill>
          <a:blip xmlns:r="http://schemas.openxmlformats.org/officeDocument/2006/relationships" r:embed="rId1"/>
          <a:srcRect/>
          <a:stretch>
            <a:fillRect l="-19000" r="-19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Group of smiling children at school"/>
        </a:ext>
      </dgm:extLst>
    </dgm:pt>
    <dgm:pt modelId="{730D8D17-52E4-48A1-8428-7E7C2B3318BF}" type="pres">
      <dgm:prSet presAssocID="{F166558A-75B4-4E09-B043-CA9685BDE4A9}" presName="Name0" presStyleCnt="0">
        <dgm:presLayoutVars>
          <dgm:chMax val="7"/>
          <dgm:chPref val="7"/>
          <dgm:dir/>
        </dgm:presLayoutVars>
      </dgm:prSet>
      <dgm:spPr/>
    </dgm:pt>
    <dgm:pt modelId="{157F33E0-215C-47B7-B0C5-1C0745617310}" type="pres">
      <dgm:prSet presAssocID="{F166558A-75B4-4E09-B043-CA9685BDE4A9}" presName="Name1" presStyleCnt="0"/>
      <dgm:spPr/>
    </dgm:pt>
    <dgm:pt modelId="{B79E1233-C6E3-4EE3-AE95-EC451182442F}" type="pres">
      <dgm:prSet presAssocID="{7DE12BC5-7858-413E-8BE0-5BD0F0D31465}" presName="picture_1" presStyleCnt="0"/>
      <dgm:spPr/>
    </dgm:pt>
    <dgm:pt modelId="{A65DE9A7-0587-46F4-9AB3-B00ACF6D34A2}" type="pres">
      <dgm:prSet presAssocID="{7DE12BC5-7858-413E-8BE0-5BD0F0D31465}" presName="pictureRepeatNode" presStyleLbl="alignImgPlace1" presStyleIdx="0" presStyleCnt="1" custFlipHor="0" custScaleX="200000" custScaleY="183165" custLinFactNeighborX="77753" custLinFactNeighborY="9497"/>
      <dgm:spPr/>
    </dgm:pt>
    <dgm:pt modelId="{13DBD2B3-646C-41B6-B7BE-36DB6378D6A9}" type="pres">
      <dgm:prSet presAssocID="{B1E6FBE5-E867-4E57-986F-B0D022590D13}" presName="text_1" presStyleLbl="node1" presStyleIdx="0" presStyleCnt="0" custScaleX="48069" custScaleY="33395" custLinFactX="-29957" custLinFactY="84730" custLinFactNeighborX="-100000" custLinFactNeighborY="100000">
        <dgm:presLayoutVars>
          <dgm:bulletEnabled val="1"/>
        </dgm:presLayoutVars>
      </dgm:prSet>
      <dgm:spPr/>
    </dgm:pt>
  </dgm:ptLst>
  <dgm:cxnLst>
    <dgm:cxn modelId="{08915F52-E64E-418E-A08C-1BBB97C36BF5}" type="presOf" srcId="{B1E6FBE5-E867-4E57-986F-B0D022590D13}" destId="{13DBD2B3-646C-41B6-B7BE-36DB6378D6A9}" srcOrd="0" destOrd="0" presId="urn:microsoft.com/office/officeart/2008/layout/CircularPictureCallout"/>
    <dgm:cxn modelId="{369618A6-CB09-422F-9255-09C419D4FC61}" srcId="{F166558A-75B4-4E09-B043-CA9685BDE4A9}" destId="{B1E6FBE5-E867-4E57-986F-B0D022590D13}" srcOrd="0" destOrd="0" parTransId="{6E18358D-5AB7-437D-A44B-CB598494D3EB}" sibTransId="{7DE12BC5-7858-413E-8BE0-5BD0F0D31465}"/>
    <dgm:cxn modelId="{498AC6DC-59CF-46C5-9852-1E875A55C9FD}" type="presOf" srcId="{7DE12BC5-7858-413E-8BE0-5BD0F0D31465}" destId="{A65DE9A7-0587-46F4-9AB3-B00ACF6D34A2}" srcOrd="0" destOrd="0" presId="urn:microsoft.com/office/officeart/2008/layout/CircularPictureCallout"/>
    <dgm:cxn modelId="{7B4A67EF-41AD-4031-A92E-A2167C6E784B}" type="presOf" srcId="{F166558A-75B4-4E09-B043-CA9685BDE4A9}" destId="{730D8D17-52E4-48A1-8428-7E7C2B3318BF}" srcOrd="0" destOrd="0" presId="urn:microsoft.com/office/officeart/2008/layout/CircularPictureCallout"/>
    <dgm:cxn modelId="{72B52A92-A453-4CF6-AA3B-F60A32B2A51D}" type="presParOf" srcId="{730D8D17-52E4-48A1-8428-7E7C2B3318BF}" destId="{157F33E0-215C-47B7-B0C5-1C0745617310}" srcOrd="0" destOrd="0" presId="urn:microsoft.com/office/officeart/2008/layout/CircularPictureCallout"/>
    <dgm:cxn modelId="{DE39CCAD-15B4-4633-8D2C-9074841644E5}" type="presParOf" srcId="{157F33E0-215C-47B7-B0C5-1C0745617310}" destId="{B79E1233-C6E3-4EE3-AE95-EC451182442F}" srcOrd="0" destOrd="0" presId="urn:microsoft.com/office/officeart/2008/layout/CircularPictureCallout"/>
    <dgm:cxn modelId="{0E8C13B3-FBF1-44EF-8B75-C67C5B8A4EEF}" type="presParOf" srcId="{B79E1233-C6E3-4EE3-AE95-EC451182442F}" destId="{A65DE9A7-0587-46F4-9AB3-B00ACF6D34A2}" srcOrd="0" destOrd="0" presId="urn:microsoft.com/office/officeart/2008/layout/CircularPictureCallout"/>
    <dgm:cxn modelId="{59B7BC2C-7C15-4D46-A11F-279B4DDE487D}" type="presParOf" srcId="{157F33E0-215C-47B7-B0C5-1C0745617310}" destId="{13DBD2B3-646C-41B6-B7BE-36DB6378D6A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58F82-A414-40A7-B6C3-AEB0C6E9146C}">
      <dsp:nvSpPr>
        <dsp:cNvPr id="0" name=""/>
        <dsp:cNvSpPr/>
      </dsp:nvSpPr>
      <dsp:spPr>
        <a:xfrm>
          <a:off x="885111" y="525110"/>
          <a:ext cx="8407408" cy="781946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E840D-33BE-4C18-AB02-AE94F32CCD65}">
      <dsp:nvSpPr>
        <dsp:cNvPr id="0" name=""/>
        <dsp:cNvSpPr/>
      </dsp:nvSpPr>
      <dsp:spPr>
        <a:xfrm>
          <a:off x="213296" y="6226394"/>
          <a:ext cx="1123369" cy="2811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213296" y="6226394"/>
        <a:ext cx="1123369" cy="281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58F82-A414-40A7-B6C3-AEB0C6E9146C}">
      <dsp:nvSpPr>
        <dsp:cNvPr id="0" name=""/>
        <dsp:cNvSpPr/>
      </dsp:nvSpPr>
      <dsp:spPr>
        <a:xfrm>
          <a:off x="885111" y="525110"/>
          <a:ext cx="8407408" cy="7819464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5467" t="5053" r="1467" b="-505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E840D-33BE-4C18-AB02-AE94F32CCD65}">
      <dsp:nvSpPr>
        <dsp:cNvPr id="0" name=""/>
        <dsp:cNvSpPr/>
      </dsp:nvSpPr>
      <dsp:spPr>
        <a:xfrm>
          <a:off x="213296" y="6226394"/>
          <a:ext cx="1123369" cy="2811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213296" y="6226394"/>
        <a:ext cx="1123369" cy="2811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48E07-0D7D-48DD-B521-3CF60994E348}">
      <dsp:nvSpPr>
        <dsp:cNvPr id="0" name=""/>
        <dsp:cNvSpPr/>
      </dsp:nvSpPr>
      <dsp:spPr>
        <a:xfrm>
          <a:off x="1621521" y="2139"/>
          <a:ext cx="1884756" cy="188475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Evaluate Applications</a:t>
          </a:r>
        </a:p>
      </dsp:txBody>
      <dsp:txXfrm>
        <a:off x="1897537" y="278155"/>
        <a:ext cx="1332724" cy="1332724"/>
      </dsp:txXfrm>
    </dsp:sp>
    <dsp:sp modelId="{EF4837A7-7A5C-4079-8E13-F19714B9F9F0}">
      <dsp:nvSpPr>
        <dsp:cNvPr id="0" name=""/>
        <dsp:cNvSpPr/>
      </dsp:nvSpPr>
      <dsp:spPr>
        <a:xfrm rot="10800000">
          <a:off x="2234067" y="2104600"/>
          <a:ext cx="659664" cy="461534"/>
        </a:xfrm>
        <a:prstGeom prst="triangle">
          <a:avLst/>
        </a:prstGeom>
        <a:solidFill>
          <a:srgbClr val="2A858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2B186-BD7D-4A2E-BFDF-8C0E416E1E41}">
      <dsp:nvSpPr>
        <dsp:cNvPr id="0" name=""/>
        <dsp:cNvSpPr/>
      </dsp:nvSpPr>
      <dsp:spPr>
        <a:xfrm>
          <a:off x="1832676" y="2757714"/>
          <a:ext cx="1462447" cy="1462447"/>
        </a:xfrm>
        <a:prstGeom prst="ellipse">
          <a:avLst/>
        </a:prstGeom>
        <a:solidFill>
          <a:prstClr val="black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Determine</a:t>
          </a:r>
          <a:r>
            <a:rPr lang="en-US" sz="1100" kern="1200" dirty="0"/>
            <a:t> </a:t>
          </a: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Readiness</a:t>
          </a:r>
        </a:p>
      </dsp:txBody>
      <dsp:txXfrm>
        <a:off x="2046846" y="2971884"/>
        <a:ext cx="1034107" cy="1034107"/>
      </dsp:txXfrm>
    </dsp:sp>
    <dsp:sp modelId="{17C615B4-9D32-484B-8673-09C747D9BCE2}">
      <dsp:nvSpPr>
        <dsp:cNvPr id="0" name=""/>
        <dsp:cNvSpPr/>
      </dsp:nvSpPr>
      <dsp:spPr>
        <a:xfrm rot="5400000">
          <a:off x="3660696" y="3258171"/>
          <a:ext cx="659664" cy="461534"/>
        </a:xfrm>
        <a:prstGeom prst="triangle">
          <a:avLst/>
        </a:prstGeom>
        <a:solidFill>
          <a:srgbClr val="2A858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24EDC-0A41-41D7-8A83-A7297EC86115}">
      <dsp:nvSpPr>
        <dsp:cNvPr id="0" name=""/>
        <dsp:cNvSpPr/>
      </dsp:nvSpPr>
      <dsp:spPr>
        <a:xfrm>
          <a:off x="4659810" y="2757714"/>
          <a:ext cx="1462447" cy="1462447"/>
        </a:xfrm>
        <a:prstGeom prst="ellipse">
          <a:avLst/>
        </a:prstGeom>
        <a:solidFill>
          <a:prstClr val="black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Ensure a Strong Start</a:t>
          </a:r>
        </a:p>
      </dsp:txBody>
      <dsp:txXfrm>
        <a:off x="4873980" y="2971884"/>
        <a:ext cx="1034107" cy="1034107"/>
      </dsp:txXfrm>
    </dsp:sp>
    <dsp:sp modelId="{6C37429C-F3A8-42BF-AF72-F7E7C32F9031}">
      <dsp:nvSpPr>
        <dsp:cNvPr id="0" name=""/>
        <dsp:cNvSpPr/>
      </dsp:nvSpPr>
      <dsp:spPr>
        <a:xfrm>
          <a:off x="5061201" y="1962077"/>
          <a:ext cx="659664" cy="461534"/>
        </a:xfrm>
        <a:prstGeom prst="triangle">
          <a:avLst/>
        </a:prstGeom>
        <a:solidFill>
          <a:srgbClr val="2A858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D437F-E7ED-4138-A70A-90E70BE55562}">
      <dsp:nvSpPr>
        <dsp:cNvPr id="0" name=""/>
        <dsp:cNvSpPr/>
      </dsp:nvSpPr>
      <dsp:spPr>
        <a:xfrm>
          <a:off x="4681451" y="234935"/>
          <a:ext cx="1419164" cy="1419164"/>
        </a:xfrm>
        <a:prstGeom prst="ellipse">
          <a:avLst/>
        </a:prstGeom>
        <a:solidFill>
          <a:prstClr val="black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Safeguard</a:t>
          </a:r>
          <a:r>
            <a:rPr lang="en-US" sz="1600" kern="1200" dirty="0">
              <a:solidFill>
                <a:schemeClr val="bg1"/>
              </a:solidFill>
            </a:rPr>
            <a:t> Autonomy</a:t>
          </a:r>
        </a:p>
      </dsp:txBody>
      <dsp:txXfrm>
        <a:off x="4889283" y="442767"/>
        <a:ext cx="1003500" cy="1003500"/>
      </dsp:txXfrm>
    </dsp:sp>
    <dsp:sp modelId="{C92F10F9-CAA7-42E0-AA39-DF5AC815E1CF}">
      <dsp:nvSpPr>
        <dsp:cNvPr id="0" name=""/>
        <dsp:cNvSpPr/>
      </dsp:nvSpPr>
      <dsp:spPr>
        <a:xfrm rot="5400000">
          <a:off x="6483500" y="713750"/>
          <a:ext cx="659664" cy="461534"/>
        </a:xfrm>
        <a:prstGeom prst="triangle">
          <a:avLst/>
        </a:prstGeom>
        <a:solidFill>
          <a:srgbClr val="2A858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D1485-9FF3-45A9-AECB-FCB8DE6F2871}">
      <dsp:nvSpPr>
        <dsp:cNvPr id="0" name=""/>
        <dsp:cNvSpPr/>
      </dsp:nvSpPr>
      <dsp:spPr>
        <a:xfrm>
          <a:off x="7499924" y="226274"/>
          <a:ext cx="1436487" cy="1436487"/>
        </a:xfrm>
        <a:prstGeom prst="ellipse">
          <a:avLst/>
        </a:prstGeom>
        <a:solidFill>
          <a:prstClr val="black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Ensure </a:t>
          </a:r>
          <a:r>
            <a:rPr lang="en-US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Account-ability</a:t>
          </a:r>
        </a:p>
      </dsp:txBody>
      <dsp:txXfrm>
        <a:off x="7710293" y="436643"/>
        <a:ext cx="1015749" cy="1015749"/>
      </dsp:txXfrm>
    </dsp:sp>
    <dsp:sp modelId="{B003B662-BAFD-44FC-AA54-D5D5B341A2C6}">
      <dsp:nvSpPr>
        <dsp:cNvPr id="0" name=""/>
        <dsp:cNvSpPr/>
      </dsp:nvSpPr>
      <dsp:spPr>
        <a:xfrm rot="10800000">
          <a:off x="7888335" y="1886956"/>
          <a:ext cx="659664" cy="461534"/>
        </a:xfrm>
        <a:prstGeom prst="triangle">
          <a:avLst/>
        </a:prstGeom>
        <a:solidFill>
          <a:srgbClr val="2A858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A66A2-2EFE-44BA-8357-14E4DE781C68}">
      <dsp:nvSpPr>
        <dsp:cNvPr id="0" name=""/>
        <dsp:cNvSpPr/>
      </dsp:nvSpPr>
      <dsp:spPr>
        <a:xfrm>
          <a:off x="7275790" y="2546560"/>
          <a:ext cx="1884756" cy="1884756"/>
        </a:xfrm>
        <a:prstGeom prst="ellipse">
          <a:avLst/>
        </a:prstGeom>
        <a:solidFill>
          <a:prstClr val="black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Support Expansion</a:t>
          </a:r>
        </a:p>
      </dsp:txBody>
      <dsp:txXfrm>
        <a:off x="7551806" y="2822576"/>
        <a:ext cx="1332724" cy="13327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DE9A7-0587-46F4-9AB3-B00ACF6D34A2}">
      <dsp:nvSpPr>
        <dsp:cNvPr id="0" name=""/>
        <dsp:cNvSpPr/>
      </dsp:nvSpPr>
      <dsp:spPr>
        <a:xfrm>
          <a:off x="0" y="460996"/>
          <a:ext cx="8657617" cy="792886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BD2B3-646C-41B6-B7BE-36DB6378D6A9}">
      <dsp:nvSpPr>
        <dsp:cNvPr id="0" name=""/>
        <dsp:cNvSpPr/>
      </dsp:nvSpPr>
      <dsp:spPr>
        <a:xfrm>
          <a:off x="62570" y="7443731"/>
          <a:ext cx="1331721" cy="47704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>
            <a:solidFill>
              <a:schemeClr val="tx1"/>
            </a:solidFill>
          </a:endParaRPr>
        </a:p>
      </dsp:txBody>
      <dsp:txXfrm>
        <a:off x="62570" y="7443731"/>
        <a:ext cx="1331721" cy="477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421D9-D77C-42AD-B6FE-B0E5529AC77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05C36-2955-4B84-AF47-8A7F3F250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2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Charter public schools enjoy greater flexibility in their academic model and operational structure and as a result, are held accountable for achieving high standards.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05C36-2955-4B84-AF47-8A7F3F250F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4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Put simply, charter schools have more freedom to meet elevated expectations.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91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7595E-9DC3-2726-406B-170ACBAF7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21C25C-2F13-33DE-B673-2EE5C42C1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6039C-4051-3DB8-0015-4F09F6B4D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Sponsors are entities that select who can initiate a charter school, establish academic benchmarks, and oversee school performance. They also determine whether a charter school should continue operating.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C8695-EB71-859D-0C87-644BB682F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05C36-2955-4B84-AF47-8A7F3F250F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3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4A3FD-4923-138C-9648-5A5D16CE2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DFC02B-C70F-8DF3-7B98-E5628CD76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DCE32B-E522-A11E-A088-A6E8397A4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rdVisi_MSFontService"/>
              </a:rPr>
              <a:t>Sponsors, also called authorizers in so</a:t>
            </a:r>
            <a:r>
              <a:rPr lang="en-US" sz="1200" b="0" i="0" dirty="0">
                <a:effectLst/>
                <a:highlight>
                  <a:srgbClr val="FFFFFF"/>
                </a:highlight>
                <a:latin typeface="WordVisi_MSFontService"/>
              </a:rPr>
              <a:t>me states, are diverse across the country; they can be universities, nonprofits, state education agencies, independent boards, or municipalities.</a:t>
            </a:r>
          </a:p>
          <a:p>
            <a:endParaRPr lang="en-US" sz="1200" b="0" i="0" dirty="0">
              <a:effectLst/>
              <a:highlight>
                <a:srgbClr val="FFFFFF"/>
              </a:highlight>
              <a:latin typeface="WordVisi_MSFontService"/>
            </a:endParaRPr>
          </a:p>
          <a:p>
            <a:r>
              <a:rPr lang="en-US" sz="1200" b="0" i="0" dirty="0">
                <a:effectLst/>
                <a:highlight>
                  <a:srgbClr val="FFFFFF"/>
                </a:highlight>
                <a:latin typeface="WordVisi_MSFontService"/>
              </a:rPr>
              <a:t>Nationally, </a:t>
            </a:r>
            <a:r>
              <a:rPr lang="en-US" sz="1200" b="1" i="0" dirty="0">
                <a:effectLst/>
                <a:highlight>
                  <a:srgbClr val="FFFFFF"/>
                </a:highlight>
                <a:latin typeface="WordVisi_MSFontService"/>
              </a:rPr>
              <a:t>nearly 90% of sponsors are school districts</a:t>
            </a:r>
            <a:r>
              <a:rPr lang="en-US" sz="1200" b="0" i="0" dirty="0">
                <a:effectLst/>
                <a:highlight>
                  <a:srgbClr val="FFFFFF"/>
                </a:highlight>
                <a:latin typeface="WordVisi_MSFontService"/>
              </a:rPr>
              <a:t>.</a:t>
            </a:r>
          </a:p>
          <a:p>
            <a:endParaRPr lang="en-US" sz="1200" b="0" i="0" dirty="0">
              <a:effectLst/>
              <a:highlight>
                <a:srgbClr val="FFFFFF"/>
              </a:highlight>
              <a:latin typeface="WordVisi_MSFontService"/>
            </a:endParaRPr>
          </a:p>
          <a:p>
            <a:r>
              <a:rPr lang="en-US" sz="1200" b="0" i="0">
                <a:effectLst/>
                <a:highlight>
                  <a:srgbClr val="FFFFFF"/>
                </a:highlight>
                <a:latin typeface="WordVisi_MSFontService"/>
              </a:rPr>
              <a:t>In Missouri there are 7 sponsors and 37 charter schools, including institutions of higher education, school districts, and the Missouri Charter Public School Commission.</a:t>
            </a:r>
            <a:r>
              <a:rPr lang="en-US">
                <a:highlight>
                  <a:srgbClr val="FFFFFF"/>
                </a:highlight>
                <a:latin typeface="WordVisi_MSFontService"/>
              </a:rPr>
              <a:t> I</a:t>
            </a:r>
            <a:r>
              <a:rPr lang="en-US" dirty="0">
                <a:highlight>
                  <a:srgbClr val="FFFFFF"/>
                </a:highlight>
              </a:rPr>
              <a:t>f charter schools were a traditional district, they would be the largest in the state, at over 25,000 students</a:t>
            </a:r>
            <a:endParaRPr lang="en-US" b="0" i="0" dirty="0">
              <a:effectLst/>
              <a:highlight>
                <a:srgbClr val="FFFFFF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5BDB6-991E-8E97-0278-60DBF6687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05C36-2955-4B84-AF47-8A7F3F250F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4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3B664-A5B3-71D7-417E-D403DF34A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CCF0B8-75AD-F746-911B-254BDBE3C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8E567-1E7E-2511-6DA3-2325CAC91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So, what characterizes effective sponsorship? Though often operating behind the scenes, sponsors are pivotal in creating exceptional schools.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WordVisi_MSFontService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Charter schools are built upon three core principles: </a:t>
            </a:r>
            <a:r>
              <a:rPr lang="en-US" b="1" i="0" dirty="0">
                <a:solidFill>
                  <a:srgbClr val="000000"/>
                </a:solidFill>
                <a:effectLst/>
                <a:latin typeface="WordVisi_MSFontService"/>
              </a:rPr>
              <a:t>access, autonomy, and accountability</a:t>
            </a:r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. A quality sponsor ensures all three elements are upheld, </a:t>
            </a:r>
            <a:r>
              <a:rPr lang="en-US" b="1" i="0" dirty="0">
                <a:solidFill>
                  <a:srgbClr val="000000"/>
                </a:solidFill>
                <a:effectLst/>
                <a:latin typeface="WordVisi_MSFontService"/>
              </a:rPr>
              <a:t>fostering an environment</a:t>
            </a:r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 where charter schools thrive, and students receive quality education.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DAF45-33A3-3182-C856-0AE17FBD9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05C36-2955-4B84-AF47-8A7F3F250F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8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A697-26ED-7370-7034-951F623D9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80C832-E75A-D777-A5A8-EFDDF19B6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EBFB0-FA0A-A605-7158-3176333F3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Effective sponsors expand high-quality educational options by rigorously </a:t>
            </a:r>
            <a:r>
              <a:rPr lang="en-US" sz="1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evaluating applications </a:t>
            </a:r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and promoting the establishment of new charter schools.</a:t>
            </a:r>
          </a:p>
          <a:p>
            <a:endParaRPr lang="en-US" sz="12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 Book" panose="020B0503020102020204" pitchFamily="34" charset="0"/>
            </a:endParaRPr>
          </a:p>
          <a:p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Once they </a:t>
            </a:r>
            <a:r>
              <a:rPr lang="en-US" sz="1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determine readiness </a:t>
            </a:r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for successful launch, sponsors collaborate closely with school leadership to ensure a </a:t>
            </a:r>
            <a:r>
              <a:rPr lang="en-US" sz="1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strong start</a:t>
            </a:r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. As schools flourish, good sponsors </a:t>
            </a:r>
            <a:r>
              <a:rPr lang="en-US" sz="1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support their expansion </a:t>
            </a:r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to reach more students. They promote a diverse range of schools </a:t>
            </a:r>
            <a:r>
              <a:rPr lang="en-US" sz="1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and safeguard each one's flexibility </a:t>
            </a:r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and independence to innovate, educate effectively, and achieve excellence. </a:t>
            </a:r>
          </a:p>
          <a:p>
            <a:endParaRPr lang="en-US" sz="12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 Book" panose="020B0503020102020204" pitchFamily="34" charset="0"/>
            </a:endParaRPr>
          </a:p>
          <a:p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Moreover, effective sponsors ensure </a:t>
            </a:r>
            <a:r>
              <a:rPr lang="en-US" sz="1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rigorous accountability</a:t>
            </a:r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, holding schools to high standards and ensuring they fulfill their responsibilities to students, parents, and taxpayers.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0521F-B405-835A-2FDE-BD0308667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05C36-2955-4B84-AF47-8A7F3F250F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48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0863-D8DD-D828-16B4-D881F83E6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D6AD5-A10F-B9EF-2C20-9F9F3E634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2746B7-810F-707B-9881-9213A2472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Ultimately, a sponsor's primary goal is to broaden access to exceptional educational opportunities for more students.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805C9-0C26-41FF-05DA-3EF0DA3FA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05C36-2955-4B84-AF47-8A7F3F250F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E0068-C57B-9942-AF9F-A4315241E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5E3CA-6B96-5848-AD46-35646A70A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37A73-9B8F-F541-B981-7D9A21F51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A153E-4AC3-7B40-91CE-B35D27706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3A51E-7B42-9942-81A2-3D695E54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7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17F3-5518-E049-B8D4-0596380E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5A576-2B12-B84F-A6A2-DE631F778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079C5-5A67-3C47-9C10-84C0A62B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0A8DC-9F27-1F4E-8082-1342F234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E402-021C-A846-94B4-4094686E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6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174D63-3A6B-1B48-BB31-CC4D3DF13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080FE-3114-BB49-8360-66A1B709A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E26E7-574C-E74F-A5ED-5C30E7B48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7A1DE-36F2-F54F-A731-90B38635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6E968-BC72-C946-BF48-238D6CFF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45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25A9AFA-69D0-8956-9695-25A5E4E20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BBAB0A7C-2FAB-4C86-2742-BE370DA1B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7833C58E-2433-167E-9399-E0CDAA978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45F112E7-DA92-3C87-396E-5B0FE0025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611D6F-96AE-3B7E-CC65-40E59A46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269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9A813AE-83C2-0501-F459-37375BD90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5" name="AutoShape 24">
              <a:extLst>
                <a:ext uri="{FF2B5EF4-FFF2-40B4-BE49-F238E27FC236}">
                  <a16:creationId xmlns:a16="http://schemas.microsoft.com/office/drawing/2014/main" id="{BD065563-C5E6-64D1-0524-623137559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D72BDF-A851-353A-0590-A29802C80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3780720-C651-806E-602B-2EE6D2292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1433552-27DD-1FF4-3B80-EE1CA8C5C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8F6C037-1A7B-7EFE-43B2-E8D80591A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52BA80-CFD6-2554-07DE-BF396A368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08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2543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2132748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9" pos="4344">
          <p15:clr>
            <a:srgbClr val="FBAE40"/>
          </p15:clr>
        </p15:guide>
        <p15:guide id="10" pos="4560">
          <p15:clr>
            <a:srgbClr val="FBAE40"/>
          </p15:clr>
        </p15:guide>
        <p15:guide id="11" orient="horz" pos="184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18588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4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99835" y="2702175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88A64-9E38-D7AE-FA25-401F30DE02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99834" y="3118944"/>
            <a:ext cx="5486399" cy="31092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71531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D4EA94-B45D-FF87-224F-8CC727003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B057A17-C1C6-5BA7-4AFF-18615D38A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1E07EF7D-BF9E-D643-6D1F-AFDC17186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31B72B64-320E-07B9-9892-637545AD1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04935936-3A14-A85A-42A1-76B396187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8359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49E35C-F3D2-6218-5E1A-CDAE0E5F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A7E38F43-37B7-D9BB-611B-64473C546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A96CE11C-1358-9545-0737-F4FC086E6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0B029ADB-3BA4-130E-4C84-F16C95C0D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D69729-3C19-DA8B-9599-3A02F8629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963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4230A03-107A-4051-C722-F55380AB5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666B9F2-BC72-0952-60F3-8266614DF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7B4FA15-8238-58E7-37C7-99B975FDD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DE1C06F-DF76-E9B8-022C-0144591E0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FD7917-05C9-053A-857A-12589A3FC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711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93B500-0CA5-A98B-CB98-6E5DE3528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5" name="AutoShape 24">
              <a:extLst>
                <a:ext uri="{FF2B5EF4-FFF2-40B4-BE49-F238E27FC236}">
                  <a16:creationId xmlns:a16="http://schemas.microsoft.com/office/drawing/2014/main" id="{AE5DAE6E-1E23-2D4E-0C59-3C326668A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B74F94B-3C69-8BB1-CF3D-76E2E2A0E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9327FD7-28AD-C6C4-4F65-4680D4A6D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7B7D422-3220-FB88-28D8-208C6B5C7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8F1C73A-2CDE-28CF-BB2F-982108647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7CC476-1D25-F168-4B02-DC6F6C4B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700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28FC-A38C-E345-9216-8C28BB29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Raleway Black" panose="020B0A03030101060003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763F1-CFF0-CC44-9808-35A4FE63D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erriweather" panose="02000000000000000000" pitchFamily="2" charset="77"/>
                <a:cs typeface="Merriweather" panose="02000000000000000000" pitchFamily="2" charset="77"/>
              </a:defRPr>
            </a:lvl1pPr>
            <a:lvl2pPr>
              <a:defRPr>
                <a:latin typeface="Merriweather" panose="02000000000000000000" pitchFamily="2" charset="77"/>
                <a:cs typeface="Merriweather" panose="02000000000000000000" pitchFamily="2" charset="77"/>
              </a:defRPr>
            </a:lvl2pPr>
            <a:lvl3pPr>
              <a:defRPr>
                <a:latin typeface="Merriweather" panose="02000000000000000000" pitchFamily="2" charset="77"/>
                <a:cs typeface="Merriweather" panose="02000000000000000000" pitchFamily="2" charset="77"/>
              </a:defRPr>
            </a:lvl3pPr>
            <a:lvl4pPr>
              <a:defRPr>
                <a:latin typeface="Merriweather" panose="02000000000000000000" pitchFamily="2" charset="77"/>
                <a:cs typeface="Merriweather" panose="02000000000000000000" pitchFamily="2" charset="77"/>
              </a:defRPr>
            </a:lvl4pPr>
            <a:lvl5pPr>
              <a:defRPr>
                <a:latin typeface="Merriweather" panose="02000000000000000000" pitchFamily="2" charset="77"/>
                <a:cs typeface="Merriweather" panose="02000000000000000000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BD324-6287-AD42-85B7-BEDC2577F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27E03-0031-624B-A71C-34CC1733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86763-D841-0F48-9579-B7961D9D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37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tabLst>
                <a:tab pos="2805113" algn="l"/>
              </a:tabLst>
              <a:defRPr sz="2000"/>
            </a:lvl1pPr>
            <a:lvl2pPr indent="-283464">
              <a:spcBef>
                <a:spcPts val="1800"/>
              </a:spcBef>
              <a:tabLst>
                <a:tab pos="2805113" algn="l"/>
              </a:tabLst>
              <a:defRPr sz="2000"/>
            </a:lvl2pPr>
            <a:lvl3pPr indent="-283464">
              <a:spcBef>
                <a:spcPts val="1800"/>
              </a:spcBef>
              <a:tabLst>
                <a:tab pos="2805113" algn="l"/>
              </a:tabLst>
              <a:defRPr sz="2000"/>
            </a:lvl3pPr>
            <a:lvl4pPr indent="-283464">
              <a:spcBef>
                <a:spcPts val="1800"/>
              </a:spcBef>
              <a:tabLst>
                <a:tab pos="2805113" algn="l"/>
              </a:tabLst>
              <a:defRPr sz="2000"/>
            </a:lvl4pPr>
            <a:lvl5pPr indent="-283464">
              <a:spcBef>
                <a:spcPts val="1800"/>
              </a:spcBef>
              <a:tabLst>
                <a:tab pos="2805113" algn="l"/>
              </a:tabLst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AA80DF-2FE5-B401-3817-1CC4D1259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259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7AACAD-A82C-A048-BA1B-EC358E6D8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1ED700E7-5B6C-5520-F669-B0A796B8E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7A1EA4F1-F4AC-14A6-AE9A-EC156B222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27BEC845-25BF-9076-9509-AB6F46733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D088DC-7E89-F205-655F-87230EEF3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027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0CDAE7-109C-11EC-6A0D-C43F4907B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B25FE89B-1D37-5CB1-B560-2FB4CD99B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DBFF58B-CDCA-2A5C-DC4F-994A6E1D9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1693EEB-3202-9124-4D99-3986F6B82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6E407A-AC9E-1D0F-AF5D-D76208EAA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82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D34C53-A932-5D88-59B0-3422CA3B9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776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29BCA44-A733-0235-E517-E0DE7ABE5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1C40BFB-3BA0-5673-068D-3FAFBD692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AC0EA3DE-13E0-1E0A-44EA-BDC68F360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3BBE39C-1381-7F42-A84A-AEF3ADCA8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B86A69-B5CE-0FA8-1A0F-5E653C891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988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05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836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2543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215536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2865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536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D55A-3EAE-BF4E-B621-DBDB6E6C9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E00A3-F58D-A84A-A892-1926391B0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A28B9-B3DE-114E-9A68-68A7B45D9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05A2F-6220-A242-8B9D-D7318EF6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21921-1D81-9347-A17F-A167AB217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95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768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203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567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5065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790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3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34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1592C-7338-1440-98F1-0FEAFA63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EFFE2-6426-A148-99DF-11A78706C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ABB49-5576-4B43-9C03-DC5A1BBD1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2E33C-50D8-3C4D-BD5C-EA402597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7B9F8-3448-0D48-9DD6-EC140DAF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4E1F1-2D50-EB4F-94D9-1AFB969C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4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89705-268E-B641-BAB0-D711FBB5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FC52C-280B-B44C-9B43-24753DEAC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E9783-902F-4840-BB9F-CFD9E2B43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13535-E902-A24E-920E-623F301C8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140B5-B279-1147-B1F8-BE22BA6BE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AF0D1-DCB5-F747-87B3-F000C4BC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8BA86-B21A-404D-B6D5-8CCA18B65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84E77E-B85D-8547-B770-82CBE021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4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4087D-195D-7347-988A-04D4164DE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14B44-357A-984A-9FB0-AF376830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6933A-E42C-8245-9A11-A95FD34A5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4A50A-FC9F-604A-AE76-A3E443A38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0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4055C6-ED9F-CA47-B32D-E4F623A9D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2D89AB-2F3F-1F4C-A151-8A96F4BA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81A07-A58B-FC4E-A725-69E83EA3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2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776A-E8D5-2741-A13E-8AE7FD166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F2F89-11EB-BC44-8738-81669C64C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A4536-FBA5-B24A-AACD-E6A724C2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FD04E-C246-1B40-BFAF-15D233476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BACC6-87CB-DF4B-BC37-43CD6C08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BFBF-50B5-3340-9386-5A19C5EC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2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085E-A293-304A-AD33-11A162026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6E51A-9D99-3C42-A659-3CFDA9C8C8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B49CD-3977-9548-8E29-22395F092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A4234-0765-B14B-9DEC-D06B9985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2B2D9-17FB-6642-8F83-9C1FFA3A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FF610-FAE4-FC49-8F40-51CF15CC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F886C-4515-E946-955A-F7C7BDC2F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2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E4828-3093-AA4A-A0BB-3796F0C8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1A120-3A6F-DF45-9ADE-A5373FE82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09B39-FBA6-2B42-A8AB-F9CC8E211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A4740-7EE4-2A44-A3CD-472DBFEBA91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BAE01-F18D-2D45-AB00-39156DD909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B3754-18B8-244E-A242-ED839C794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F886C-4515-E946-955A-F7C7BDC2FA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7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Raleway Black" panose="020B0A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erriweather" panose="02000000000000000000" pitchFamily="2" charset="77"/>
          <a:ea typeface="+mn-ea"/>
          <a:cs typeface="Merriweather" panose="02000000000000000000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erriweather" panose="02000000000000000000" pitchFamily="2" charset="77"/>
          <a:ea typeface="+mn-ea"/>
          <a:cs typeface="Merriweather" panose="02000000000000000000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erriweather" panose="02000000000000000000" pitchFamily="2" charset="77"/>
          <a:ea typeface="+mn-ea"/>
          <a:cs typeface="Merriweather" panose="02000000000000000000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" panose="02000000000000000000" pitchFamily="2" charset="77"/>
          <a:ea typeface="+mn-ea"/>
          <a:cs typeface="Merriweather" panose="02000000000000000000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" panose="02000000000000000000" pitchFamily="2" charset="77"/>
          <a:ea typeface="+mn-ea"/>
          <a:cs typeface="Merriweather" panose="02000000000000000000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57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8" pos="600">
          <p15:clr>
            <a:srgbClr val="547EBF"/>
          </p15:clr>
        </p15:guide>
        <p15:guide id="19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4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microsoft.com/office/2007/relationships/diagramDrawing" Target="../diagrams/drawing3.xml"/><Relationship Id="rId5" Type="http://schemas.openxmlformats.org/officeDocument/2006/relationships/image" Target="../media/image16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5.svg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4.e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ED561FE-FB05-964C-AD95-A136DA70C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4750" y="-736324"/>
            <a:ext cx="8153400" cy="83306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59A7AF8-E615-1242-AF70-FFB6EC673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625" y="5756254"/>
            <a:ext cx="2371167" cy="699409"/>
          </a:xfrm>
          <a:prstGeom prst="rect">
            <a:avLst/>
          </a:prstGeom>
        </p:spPr>
      </p:pic>
      <p:sp>
        <p:nvSpPr>
          <p:cNvPr id="9" name="Google Shape;94;p1">
            <a:extLst>
              <a:ext uri="{FF2B5EF4-FFF2-40B4-BE49-F238E27FC236}">
                <a16:creationId xmlns:a16="http://schemas.microsoft.com/office/drawing/2014/main" id="{5B3DF470-56EF-3349-89A3-67A6A17FD79A}"/>
              </a:ext>
            </a:extLst>
          </p:cNvPr>
          <p:cNvSpPr txBox="1">
            <a:spLocks/>
          </p:cNvSpPr>
          <p:nvPr/>
        </p:nvSpPr>
        <p:spPr>
          <a:xfrm>
            <a:off x="457200" y="2693998"/>
            <a:ext cx="6117550" cy="876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600"/>
              <a:buFont typeface="Merriweather"/>
              <a:buNone/>
            </a:pPr>
            <a:r>
              <a:rPr lang="en-US" sz="3600" dirty="0">
                <a:solidFill>
                  <a:schemeClr val="lt1"/>
                </a:solidFill>
                <a:latin typeface="Raleway Black" panose="020B0A03030101060003" pitchFamily="34" charset="77"/>
                <a:ea typeface="Merriweather"/>
                <a:cs typeface="Merriweather"/>
                <a:sym typeface="Merriweather"/>
              </a:rPr>
              <a:t>WHAT IS A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3600"/>
              <a:buFont typeface="Merriweather"/>
              <a:buNone/>
            </a:pPr>
            <a:r>
              <a:rPr lang="en-US" sz="3600" dirty="0">
                <a:solidFill>
                  <a:schemeClr val="lt1"/>
                </a:solidFill>
                <a:latin typeface="Raleway Black" panose="020B0A03030101060003" pitchFamily="34" charset="77"/>
                <a:ea typeface="Merriweather"/>
                <a:cs typeface="Merriweather"/>
                <a:sym typeface="Merriweather"/>
              </a:rPr>
              <a:t>CHARTER SCHOOL SPONSOR?</a:t>
            </a:r>
          </a:p>
        </p:txBody>
      </p:sp>
      <p:pic>
        <p:nvPicPr>
          <p:cNvPr id="2" name="Picture 1" descr="A yellow logo with a black background&#10;&#10;Description automatically generated">
            <a:extLst>
              <a:ext uri="{FF2B5EF4-FFF2-40B4-BE49-F238E27FC236}">
                <a16:creationId xmlns:a16="http://schemas.microsoft.com/office/drawing/2014/main" id="{A9A97AFE-853A-DA15-71C5-030968EF8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5" y="5588936"/>
            <a:ext cx="2581275" cy="10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6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93289-5B44-06AD-B927-BB42AA3C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4;p1">
            <a:extLst>
              <a:ext uri="{FF2B5EF4-FFF2-40B4-BE49-F238E27FC236}">
                <a16:creationId xmlns:a16="http://schemas.microsoft.com/office/drawing/2014/main" id="{CFB106F0-3EAB-F98A-DEA2-4534D156379A}"/>
              </a:ext>
            </a:extLst>
          </p:cNvPr>
          <p:cNvSpPr txBox="1">
            <a:spLocks/>
          </p:cNvSpPr>
          <p:nvPr/>
        </p:nvSpPr>
        <p:spPr>
          <a:xfrm>
            <a:off x="457200" y="2693998"/>
            <a:ext cx="5118652" cy="876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Merriweather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0AE25"/>
                </a:solidFill>
                <a:effectLst/>
                <a:uLnTx/>
                <a:uFillTx/>
                <a:latin typeface="Raleway Black" panose="020B0A03030101060003" pitchFamily="34" charset="77"/>
                <a:ea typeface="Merriweather"/>
                <a:cs typeface="Merriweather"/>
                <a:sym typeface="Merriweather"/>
              </a:rPr>
              <a:t>CHARTER SCHOOLS</a:t>
            </a:r>
          </a:p>
        </p:txBody>
      </p:sp>
      <p:sp>
        <p:nvSpPr>
          <p:cNvPr id="10" name="Google Shape;94;p1">
            <a:extLst>
              <a:ext uri="{FF2B5EF4-FFF2-40B4-BE49-F238E27FC236}">
                <a16:creationId xmlns:a16="http://schemas.microsoft.com/office/drawing/2014/main" id="{96CF9A2E-8280-D5D1-6C26-027E8884F2C6}"/>
              </a:ext>
            </a:extLst>
          </p:cNvPr>
          <p:cNvSpPr txBox="1">
            <a:spLocks/>
          </p:cNvSpPr>
          <p:nvPr/>
        </p:nvSpPr>
        <p:spPr>
          <a:xfrm>
            <a:off x="457200" y="3570297"/>
            <a:ext cx="5435600" cy="1876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Merriweather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Charter public schools enjoy greater flexibility and are held accountable for achieving high standards.</a:t>
            </a:r>
          </a:p>
        </p:txBody>
      </p:sp>
      <p:graphicFrame>
        <p:nvGraphicFramePr>
          <p:cNvPr id="3" name="Diagram 2" descr="young girl reading a book.">
            <a:extLst>
              <a:ext uri="{FF2B5EF4-FFF2-40B4-BE49-F238E27FC236}">
                <a16:creationId xmlns:a16="http://schemas.microsoft.com/office/drawing/2014/main" id="{0B35979C-9F6F-E543-5C5F-7DCA59DF66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206840"/>
              </p:ext>
            </p:extLst>
          </p:nvPr>
        </p:nvGraphicFramePr>
        <p:xfrm>
          <a:off x="5321029" y="-1041018"/>
          <a:ext cx="9906395" cy="83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7258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6AEB37-14D1-D9CD-197F-A38B24E69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68" y="3312926"/>
            <a:ext cx="10252063" cy="306016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rgbClr val="E0AE25"/>
                </a:solidFill>
                <a:latin typeface="Raleway Black" pitchFamily="2" charset="0"/>
              </a:rPr>
              <a:t>AUTONOMY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sz="4400" b="0" dirty="0">
                <a:latin typeface="+mn-lt"/>
              </a:rPr>
              <a:t>in exchange for greater</a:t>
            </a:r>
            <a:r>
              <a:rPr lang="en-US" sz="4400" dirty="0">
                <a:latin typeface="+mn-lt"/>
              </a:rPr>
              <a:t> </a:t>
            </a:r>
            <a:r>
              <a:rPr lang="en-US" sz="5400" dirty="0">
                <a:solidFill>
                  <a:srgbClr val="E0AE25"/>
                </a:solidFill>
                <a:latin typeface="Raleway Black" pitchFamily="2" charset="0"/>
              </a:rPr>
              <a:t>ACCOUNTABILITY</a:t>
            </a:r>
          </a:p>
        </p:txBody>
      </p:sp>
      <p:grpSp>
        <p:nvGrpSpPr>
          <p:cNvPr id="27" name="Group 26" descr="icon of a leaping figure opposite from an icon of a paper with an A+ grade. ">
            <a:extLst>
              <a:ext uri="{FF2B5EF4-FFF2-40B4-BE49-F238E27FC236}">
                <a16:creationId xmlns:a16="http://schemas.microsoft.com/office/drawing/2014/main" id="{B2300810-D27F-CBFF-0B41-1E1C2A905996}"/>
              </a:ext>
            </a:extLst>
          </p:cNvPr>
          <p:cNvGrpSpPr/>
          <p:nvPr/>
        </p:nvGrpSpPr>
        <p:grpSpPr>
          <a:xfrm>
            <a:off x="2539750" y="737558"/>
            <a:ext cx="7630081" cy="2338527"/>
            <a:chOff x="2249380" y="685799"/>
            <a:chExt cx="7630081" cy="2338527"/>
          </a:xfrm>
        </p:grpSpPr>
        <p:pic>
          <p:nvPicPr>
            <p:cNvPr id="16" name="Graphic 15" descr="Gymnast: Floor routine with solid fill">
              <a:extLst>
                <a:ext uri="{FF2B5EF4-FFF2-40B4-BE49-F238E27FC236}">
                  <a16:creationId xmlns:a16="http://schemas.microsoft.com/office/drawing/2014/main" id="{CCB30420-7A7D-D5F2-5366-865FC075A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49380" y="685799"/>
              <a:ext cx="2136205" cy="2136205"/>
            </a:xfrm>
            <a:prstGeom prst="rect">
              <a:avLst/>
            </a:prstGeom>
          </p:spPr>
        </p:pic>
        <p:pic>
          <p:nvPicPr>
            <p:cNvPr id="22" name="Graphic 21" descr="Transfer with solid fill">
              <a:extLst>
                <a:ext uri="{FF2B5EF4-FFF2-40B4-BE49-F238E27FC236}">
                  <a16:creationId xmlns:a16="http://schemas.microsoft.com/office/drawing/2014/main" id="{714EC3E6-6DE0-A589-62C3-653D20C3A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18051" y="1355985"/>
              <a:ext cx="1841442" cy="1466019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1734738-7F91-397E-2B3A-F6328230FE76}"/>
                </a:ext>
              </a:extLst>
            </p:cNvPr>
            <p:cNvGrpSpPr/>
            <p:nvPr/>
          </p:nvGrpSpPr>
          <p:grpSpPr>
            <a:xfrm>
              <a:off x="7743256" y="888121"/>
              <a:ext cx="2136205" cy="2136205"/>
              <a:chOff x="7635679" y="964961"/>
              <a:chExt cx="2136205" cy="2136205"/>
            </a:xfrm>
          </p:grpSpPr>
          <p:pic>
            <p:nvPicPr>
              <p:cNvPr id="24" name="Graphic 23" descr="Document with solid fill">
                <a:extLst>
                  <a:ext uri="{FF2B5EF4-FFF2-40B4-BE49-F238E27FC236}">
                    <a16:creationId xmlns:a16="http://schemas.microsoft.com/office/drawing/2014/main" id="{7EB5E738-9202-197B-C096-BF1C341B7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35679" y="964961"/>
                <a:ext cx="2136205" cy="213620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78A98B-8476-628C-41F2-FA1A511738B6}"/>
                  </a:ext>
                </a:extLst>
              </p:cNvPr>
              <p:cNvSpPr txBox="1"/>
              <p:nvPr/>
            </p:nvSpPr>
            <p:spPr>
              <a:xfrm rot="20976920">
                <a:off x="8133270" y="1269724"/>
                <a:ext cx="7955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0AE25"/>
                    </a:solidFill>
                    <a:effectLst/>
                    <a:uLnTx/>
                    <a:uFillTx/>
                    <a:latin typeface="Merriweather"/>
                    <a:ea typeface="+mn-ea"/>
                    <a:cs typeface="+mn-cs"/>
                  </a:rPr>
                  <a:t>A+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704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F4ADDA-1D81-115B-3B35-785CC6C6A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4;p1">
            <a:extLst>
              <a:ext uri="{FF2B5EF4-FFF2-40B4-BE49-F238E27FC236}">
                <a16:creationId xmlns:a16="http://schemas.microsoft.com/office/drawing/2014/main" id="{AC257F7C-327A-2A01-32D7-1E6BD90219B8}"/>
              </a:ext>
            </a:extLst>
          </p:cNvPr>
          <p:cNvSpPr txBox="1">
            <a:spLocks/>
          </p:cNvSpPr>
          <p:nvPr/>
        </p:nvSpPr>
        <p:spPr>
          <a:xfrm>
            <a:off x="457200" y="2411403"/>
            <a:ext cx="5118652" cy="876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Merriweather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0AE25"/>
                </a:solidFill>
                <a:effectLst/>
                <a:uLnTx/>
                <a:uFillTx/>
                <a:latin typeface="Raleway Black" panose="020B0A03030101060003" pitchFamily="34" charset="77"/>
                <a:ea typeface="Merriweather"/>
                <a:cs typeface="Merriweather"/>
                <a:sym typeface="Merriweather"/>
              </a:rPr>
              <a:t>WHAT ARE CHARTER SCHOOL SPONSORS?</a:t>
            </a:r>
          </a:p>
        </p:txBody>
      </p:sp>
      <p:sp>
        <p:nvSpPr>
          <p:cNvPr id="10" name="Google Shape;94;p1">
            <a:extLst>
              <a:ext uri="{FF2B5EF4-FFF2-40B4-BE49-F238E27FC236}">
                <a16:creationId xmlns:a16="http://schemas.microsoft.com/office/drawing/2014/main" id="{5047358D-E417-1871-1F19-3136A77A6472}"/>
              </a:ext>
            </a:extLst>
          </p:cNvPr>
          <p:cNvSpPr txBox="1">
            <a:spLocks/>
          </p:cNvSpPr>
          <p:nvPr/>
        </p:nvSpPr>
        <p:spPr>
          <a:xfrm>
            <a:off x="457200" y="3570297"/>
            <a:ext cx="5435600" cy="1876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Merriweather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Sponsors are entities that decide who can open a charter school and oversee charter school performance to ensure high standards are met.</a:t>
            </a:r>
          </a:p>
        </p:txBody>
      </p:sp>
      <p:graphicFrame>
        <p:nvGraphicFramePr>
          <p:cNvPr id="3" name="Diagram 2" descr="man in a suit casually sitting on a desk">
            <a:extLst>
              <a:ext uri="{FF2B5EF4-FFF2-40B4-BE49-F238E27FC236}">
                <a16:creationId xmlns:a16="http://schemas.microsoft.com/office/drawing/2014/main" id="{29F6E4E2-679D-862F-AA09-CFBE59F822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6714682"/>
              </p:ext>
            </p:extLst>
          </p:nvPr>
        </p:nvGraphicFramePr>
        <p:xfrm>
          <a:off x="5321029" y="-1041018"/>
          <a:ext cx="9906395" cy="83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657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652B02-D6EE-B051-A36A-9BA4DE027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8D1D217-675D-26D0-9805-20ED18390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7450" y="4750076"/>
            <a:ext cx="8153400" cy="83306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36B498-A026-E892-1ED3-346FC12D4C83}"/>
              </a:ext>
            </a:extLst>
          </p:cNvPr>
          <p:cNvSpPr txBox="1">
            <a:spLocks/>
          </p:cNvSpPr>
          <p:nvPr/>
        </p:nvSpPr>
        <p:spPr>
          <a:xfrm>
            <a:off x="11353800" y="6394451"/>
            <a:ext cx="669250" cy="330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BF886C-4515-E946-955A-F7C7BDC2FA4B}" type="slidenum">
              <a:rPr lang="en-US" smtClean="0">
                <a:solidFill>
                  <a:srgbClr val="E7E8EB"/>
                </a:solidFill>
                <a:latin typeface="Raleway Black" panose="020B0A03030101060003" pitchFamily="34" charset="77"/>
              </a:rPr>
              <a:pPr/>
              <a:t>5</a:t>
            </a:fld>
            <a:endParaRPr lang="en-US" dirty="0">
              <a:solidFill>
                <a:srgbClr val="E7E8EB"/>
              </a:solidFill>
              <a:latin typeface="Raleway Black" panose="020B0A03030101060003" pitchFamily="34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D24A7D5-59DE-EF93-E035-44809AB1D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740" y="6420871"/>
            <a:ext cx="1121302" cy="240279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703B7400-B7A4-893C-899E-3B5BF868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454546"/>
                </a:solidFill>
              </a:rPr>
              <a:t>About Charter Sponsors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84821C-9813-AE10-E893-BE0351541EA3}"/>
              </a:ext>
            </a:extLst>
          </p:cNvPr>
          <p:cNvSpPr txBox="1">
            <a:spLocks/>
          </p:cNvSpPr>
          <p:nvPr/>
        </p:nvSpPr>
        <p:spPr>
          <a:xfrm>
            <a:off x="838200" y="1890820"/>
            <a:ext cx="7810500" cy="3982402"/>
          </a:xfrm>
          <a:prstGeom prst="rect">
            <a:avLst/>
          </a:prstGeom>
        </p:spPr>
        <p:txBody>
          <a:bodyPr vert="horz" lIns="0" tIns="228600" rIns="0" bIns="0" rtlCol="0" anchor="t">
            <a:norm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marR="0" lvl="0" indent="-283464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There are various types of sponsors (or authorizers) across the country.</a:t>
            </a:r>
          </a:p>
          <a:p>
            <a:pPr marL="283464" marR="0" lvl="0" indent="-283464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Nationally, nearly 90% of sponsors are school districts.</a:t>
            </a:r>
          </a:p>
          <a:p>
            <a:pPr marL="283464" marR="0" lvl="0" indent="-283464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Missouri currently has 7 sponsors who oversee 37 charter schools.</a:t>
            </a:r>
          </a:p>
          <a:p>
            <a:pPr marL="283210" indent="-283210">
              <a:defRPr/>
            </a:pPr>
            <a:r>
              <a:rPr lang="en-US" sz="2400" dirty="0">
                <a:solidFill>
                  <a:srgbClr val="000000"/>
                </a:solidFill>
                <a:latin typeface="Merriweather"/>
              </a:rPr>
              <a:t>If charter schools were a traditional district, they would be the largest in the state, at over 25,000 students.</a:t>
            </a:r>
          </a:p>
          <a:p>
            <a:pPr>
              <a:defRPr/>
            </a:pPr>
            <a:endParaRPr lang="en-US" sz="2800" dirty="0">
              <a:solidFill>
                <a:srgbClr val="000000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02418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6052E2-AAF9-A744-C1A8-0190B09F4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2C55B8F-7CDE-0347-C02F-A429E32E2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7450" y="4750076"/>
            <a:ext cx="8153400" cy="83306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2DBDE6-4EAD-6B7A-501F-081D4BC1DA7A}"/>
              </a:ext>
            </a:extLst>
          </p:cNvPr>
          <p:cNvSpPr txBox="1">
            <a:spLocks/>
          </p:cNvSpPr>
          <p:nvPr/>
        </p:nvSpPr>
        <p:spPr>
          <a:xfrm>
            <a:off x="11353800" y="6394451"/>
            <a:ext cx="669250" cy="330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BF886C-4515-E946-955A-F7C7BDC2FA4B}" type="slidenum">
              <a:rPr lang="en-US" smtClean="0">
                <a:solidFill>
                  <a:srgbClr val="E7E8EB"/>
                </a:solidFill>
                <a:latin typeface="Raleway Black" panose="020B0A03030101060003" pitchFamily="34" charset="77"/>
              </a:rPr>
              <a:pPr/>
              <a:t>6</a:t>
            </a:fld>
            <a:endParaRPr lang="en-US" dirty="0">
              <a:solidFill>
                <a:srgbClr val="E7E8EB"/>
              </a:solidFill>
              <a:latin typeface="Raleway Black" panose="020B0A03030101060003" pitchFamily="34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48FF75-EA18-FE38-47EC-31265C60B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740" y="6420871"/>
            <a:ext cx="1121302" cy="240279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B617563A-8963-D64B-4A9A-3DE9D3AF8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454546"/>
                </a:solidFill>
              </a:rPr>
              <a:t>Effective Sponsorship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A1B0C40-6731-104B-D34A-1B3A41B89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980887"/>
              </p:ext>
            </p:extLst>
          </p:nvPr>
        </p:nvGraphicFramePr>
        <p:xfrm>
          <a:off x="449578" y="1724028"/>
          <a:ext cx="11292843" cy="276952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764281">
                  <a:extLst>
                    <a:ext uri="{9D8B030D-6E8A-4147-A177-3AD203B41FA5}">
                      <a16:colId xmlns:a16="http://schemas.microsoft.com/office/drawing/2014/main" val="4129416707"/>
                    </a:ext>
                  </a:extLst>
                </a:gridCol>
                <a:gridCol w="3764281">
                  <a:extLst>
                    <a:ext uri="{9D8B030D-6E8A-4147-A177-3AD203B41FA5}">
                      <a16:colId xmlns:a16="http://schemas.microsoft.com/office/drawing/2014/main" val="2532685569"/>
                    </a:ext>
                  </a:extLst>
                </a:gridCol>
                <a:gridCol w="3764281">
                  <a:extLst>
                    <a:ext uri="{9D8B030D-6E8A-4147-A177-3AD203B41FA5}">
                      <a16:colId xmlns:a16="http://schemas.microsoft.com/office/drawing/2014/main" val="2219440177"/>
                    </a:ext>
                  </a:extLst>
                </a:gridCol>
              </a:tblGrid>
              <a:tr h="2251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557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2A8584"/>
                          </a:solidFill>
                          <a:latin typeface="Raleway Black" pitchFamily="2" charset="0"/>
                          <a:ea typeface="+mn-ea"/>
                          <a:cs typeface="+mn-cs"/>
                        </a:rPr>
                        <a:t>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2A8584"/>
                          </a:solidFill>
                          <a:latin typeface="Raleway Black" pitchFamily="2" charset="0"/>
                          <a:ea typeface="+mn-ea"/>
                          <a:cs typeface="+mn-cs"/>
                        </a:rPr>
                        <a:t>AUTONOMY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2A8584"/>
                          </a:solidFill>
                          <a:latin typeface="Raleway Black" pitchFamily="2" charset="0"/>
                          <a:ea typeface="+mn-ea"/>
                          <a:cs typeface="+mn-cs"/>
                        </a:rPr>
                        <a:t>ACCOUNTABILITY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322854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3CBC7221-3798-BD89-E448-413B8AC109C0}"/>
              </a:ext>
            </a:extLst>
          </p:cNvPr>
          <p:cNvGrpSpPr/>
          <p:nvPr/>
        </p:nvGrpSpPr>
        <p:grpSpPr>
          <a:xfrm>
            <a:off x="1413163" y="1917989"/>
            <a:ext cx="9365674" cy="1953490"/>
            <a:chOff x="1413163" y="2708557"/>
            <a:chExt cx="9365674" cy="1953490"/>
          </a:xfrm>
        </p:grpSpPr>
        <p:pic>
          <p:nvPicPr>
            <p:cNvPr id="21" name="Graphic 20" descr="Door Open with solid fill">
              <a:extLst>
                <a:ext uri="{FF2B5EF4-FFF2-40B4-BE49-F238E27FC236}">
                  <a16:creationId xmlns:a16="http://schemas.microsoft.com/office/drawing/2014/main" id="{5D55C71B-5CD0-127D-D1BA-6AF126D0B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3163" y="2708557"/>
              <a:ext cx="1884218" cy="1884218"/>
            </a:xfrm>
            <a:prstGeom prst="rect">
              <a:avLst/>
            </a:prstGeom>
          </p:spPr>
        </p:pic>
        <p:pic>
          <p:nvPicPr>
            <p:cNvPr id="22" name="Graphic 21" descr="Right Brain with solid fill">
              <a:extLst>
                <a:ext uri="{FF2B5EF4-FFF2-40B4-BE49-F238E27FC236}">
                  <a16:creationId xmlns:a16="http://schemas.microsoft.com/office/drawing/2014/main" id="{551F3A47-DF6F-00A1-1F87-A5E8C08EE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88527" y="2847102"/>
              <a:ext cx="1814945" cy="1814945"/>
            </a:xfrm>
            <a:prstGeom prst="rect">
              <a:avLst/>
            </a:prstGeom>
          </p:spPr>
        </p:pic>
        <p:pic>
          <p:nvPicPr>
            <p:cNvPr id="23" name="Graphic 22" descr="Tally with solid fill">
              <a:extLst>
                <a:ext uri="{FF2B5EF4-FFF2-40B4-BE49-F238E27FC236}">
                  <a16:creationId xmlns:a16="http://schemas.microsoft.com/office/drawing/2014/main" id="{354237DF-2E5B-D493-A9D1-F011C1073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74728" y="2957938"/>
              <a:ext cx="1704109" cy="170410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290BAA1-91A7-71BD-9C5B-58BB379E24F1}"/>
              </a:ext>
            </a:extLst>
          </p:cNvPr>
          <p:cNvSpPr txBox="1"/>
          <p:nvPr/>
        </p:nvSpPr>
        <p:spPr>
          <a:xfrm>
            <a:off x="1892226" y="5339367"/>
            <a:ext cx="8407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erriweather" panose="00000500000000000000" pitchFamily="2" charset="0"/>
              </a:rPr>
              <a:t>A quality sponsor ensures that these 3 core principles of charter schools are upheld so that students and schools can thrive.</a:t>
            </a:r>
          </a:p>
        </p:txBody>
      </p:sp>
    </p:spTree>
    <p:extLst>
      <p:ext uri="{BB962C8B-B14F-4D97-AF65-F5344CB8AC3E}">
        <p14:creationId xmlns:p14="http://schemas.microsoft.com/office/powerpoint/2010/main" val="67669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5C162-E96B-3C1E-3EB3-FE1A2F2D4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9997EE4-9560-40B1-79FB-376366F0F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7450" y="4750076"/>
            <a:ext cx="8153400" cy="83306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F6EDF1-A27D-AD5A-10AA-466839B1E397}"/>
              </a:ext>
            </a:extLst>
          </p:cNvPr>
          <p:cNvSpPr txBox="1">
            <a:spLocks/>
          </p:cNvSpPr>
          <p:nvPr/>
        </p:nvSpPr>
        <p:spPr>
          <a:xfrm>
            <a:off x="11353800" y="6394451"/>
            <a:ext cx="669250" cy="330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BF886C-4515-E946-955A-F7C7BDC2FA4B}" type="slidenum">
              <a:rPr lang="en-US" smtClean="0">
                <a:solidFill>
                  <a:srgbClr val="E7E8EB"/>
                </a:solidFill>
                <a:latin typeface="Raleway Black" panose="020B0A03030101060003" pitchFamily="34" charset="77"/>
              </a:rPr>
              <a:pPr/>
              <a:t>7</a:t>
            </a:fld>
            <a:endParaRPr lang="en-US" dirty="0">
              <a:solidFill>
                <a:srgbClr val="E7E8EB"/>
              </a:solidFill>
              <a:latin typeface="Raleway Black" panose="020B0A03030101060003" pitchFamily="34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908E46C-0BE0-1B98-FC8B-0AFF356D7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740" y="6420871"/>
            <a:ext cx="1121302" cy="240279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DCDDC0F2-0FAF-23AC-E1D3-D0C5EED9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454546"/>
                </a:solidFill>
              </a:rPr>
              <a:t>How Sponsors Expand Options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437AC00-6BC7-9B13-AD72-72B3A32B0A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991816"/>
              </p:ext>
            </p:extLst>
          </p:nvPr>
        </p:nvGraphicFramePr>
        <p:xfrm>
          <a:off x="766391" y="1690688"/>
          <a:ext cx="10782068" cy="4433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54357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8625E-0831-E3B9-CE35-7796CB3CC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E1503A-5D6F-DEAA-28B7-5C00D8E5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44" y="-1989908"/>
            <a:ext cx="1752600" cy="1181100"/>
          </a:xfrm>
          <a:prstGeom prst="rect">
            <a:avLst/>
          </a:prstGeom>
        </p:spPr>
      </p:pic>
      <p:sp>
        <p:nvSpPr>
          <p:cNvPr id="9" name="Google Shape;94;p1">
            <a:extLst>
              <a:ext uri="{FF2B5EF4-FFF2-40B4-BE49-F238E27FC236}">
                <a16:creationId xmlns:a16="http://schemas.microsoft.com/office/drawing/2014/main" id="{5746F8A0-5BD8-CE7B-7967-425A71E197DD}"/>
              </a:ext>
            </a:extLst>
          </p:cNvPr>
          <p:cNvSpPr txBox="1">
            <a:spLocks/>
          </p:cNvSpPr>
          <p:nvPr/>
        </p:nvSpPr>
        <p:spPr>
          <a:xfrm>
            <a:off x="457200" y="2429011"/>
            <a:ext cx="6117550" cy="6338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Merriweather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0AE25"/>
                </a:solidFill>
                <a:effectLst/>
                <a:uLnTx/>
                <a:uFillTx/>
                <a:latin typeface="Raleway Black" panose="020B0A03030101060003" pitchFamily="34" charset="77"/>
                <a:ea typeface="Merriweather"/>
                <a:cs typeface="Merriweather"/>
                <a:sym typeface="Merriweather"/>
              </a:rPr>
              <a:t>THE GOAL OF SPONSORSHIP</a:t>
            </a:r>
          </a:p>
        </p:txBody>
      </p:sp>
      <p:sp>
        <p:nvSpPr>
          <p:cNvPr id="10" name="Google Shape;94;p1">
            <a:extLst>
              <a:ext uri="{FF2B5EF4-FFF2-40B4-BE49-F238E27FC236}">
                <a16:creationId xmlns:a16="http://schemas.microsoft.com/office/drawing/2014/main" id="{5A3825FF-7D40-CCC9-67BD-7E2CC7846C5F}"/>
              </a:ext>
            </a:extLst>
          </p:cNvPr>
          <p:cNvSpPr txBox="1">
            <a:spLocks/>
          </p:cNvSpPr>
          <p:nvPr/>
        </p:nvSpPr>
        <p:spPr>
          <a:xfrm>
            <a:off x="457200" y="3633357"/>
            <a:ext cx="5249917" cy="20737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Merriweather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Ultimately, a sponsor's primary goal is to broaden access to exceptional educational opportunities for more students. </a:t>
            </a:r>
          </a:p>
        </p:txBody>
      </p:sp>
      <p:graphicFrame>
        <p:nvGraphicFramePr>
          <p:cNvPr id="4" name="Diagram 3" descr="group of smiling children">
            <a:extLst>
              <a:ext uri="{FF2B5EF4-FFF2-40B4-BE49-F238E27FC236}">
                <a16:creationId xmlns:a16="http://schemas.microsoft.com/office/drawing/2014/main" id="{CA48DEF1-A143-19C9-A79E-31E2737481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1480749"/>
              </p:ext>
            </p:extLst>
          </p:nvPr>
        </p:nvGraphicFramePr>
        <p:xfrm>
          <a:off x="5846323" y="-1062782"/>
          <a:ext cx="8657617" cy="8389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33834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DD4D9ED-AE79-A84F-B6DF-F0234B4B8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087" y="-329184"/>
            <a:ext cx="6917237" cy="7516368"/>
          </a:xfrm>
          <a:prstGeom prst="rect">
            <a:avLst/>
          </a:prstGeom>
        </p:spPr>
      </p:pic>
      <p:sp>
        <p:nvSpPr>
          <p:cNvPr id="6" name="Google Shape;94;p1">
            <a:extLst>
              <a:ext uri="{FF2B5EF4-FFF2-40B4-BE49-F238E27FC236}">
                <a16:creationId xmlns:a16="http://schemas.microsoft.com/office/drawing/2014/main" id="{ADF8085F-B5F0-9545-8906-4FD833305D3C}"/>
              </a:ext>
            </a:extLst>
          </p:cNvPr>
          <p:cNvSpPr txBox="1">
            <a:spLocks/>
          </p:cNvSpPr>
          <p:nvPr/>
        </p:nvSpPr>
        <p:spPr>
          <a:xfrm>
            <a:off x="641589" y="2903548"/>
            <a:ext cx="6117550" cy="5254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600"/>
              <a:buFont typeface="Merriweather"/>
              <a:buNone/>
            </a:pPr>
            <a:r>
              <a:rPr lang="en-US" sz="3600" dirty="0">
                <a:solidFill>
                  <a:schemeClr val="lt1"/>
                </a:solidFill>
                <a:latin typeface="Raleway Black" panose="020B0A03030101060003" pitchFamily="34" charset="77"/>
                <a:ea typeface="Merriweather"/>
                <a:cs typeface="Merriweather"/>
                <a:sym typeface="Merriweather"/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75726-41BD-2644-B7A1-9DB22ABB2990}"/>
              </a:ext>
            </a:extLst>
          </p:cNvPr>
          <p:cNvSpPr txBox="1"/>
          <p:nvPr/>
        </p:nvSpPr>
        <p:spPr>
          <a:xfrm>
            <a:off x="641589" y="3948076"/>
            <a:ext cx="8172450" cy="180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AE25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Name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AE25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Phone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AE25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Email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AE25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URL</a:t>
            </a:r>
            <a:endParaRPr lang="en-US" dirty="0">
              <a:solidFill>
                <a:srgbClr val="E0AE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97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o_Option1" id="{0554F36E-1619-C64E-89DA-11F3B71784DB}" vid="{254331D8-5FF8-5B43-BA25-1BAD52BC9F48}"/>
    </a:ext>
  </a:extLst>
</a:theme>
</file>

<file path=ppt/theme/theme2.xml><?xml version="1.0" encoding="utf-8"?>
<a:theme xmlns:a="http://schemas.openxmlformats.org/drawingml/2006/main" name="Missouri theme">
  <a:themeElements>
    <a:clrScheme name="Custom 17">
      <a:dk1>
        <a:srgbClr val="000000"/>
      </a:dk1>
      <a:lt1>
        <a:srgbClr val="FFFFFF"/>
      </a:lt1>
      <a:dk2>
        <a:srgbClr val="0A4158"/>
      </a:dk2>
      <a:lt2>
        <a:srgbClr val="FF9636"/>
      </a:lt2>
      <a:accent1>
        <a:srgbClr val="E4D7D0"/>
      </a:accent1>
      <a:accent2>
        <a:srgbClr val="8BBCB2"/>
      </a:accent2>
      <a:accent3>
        <a:srgbClr val="497E73"/>
      </a:accent3>
      <a:accent4>
        <a:srgbClr val="E4D7D0"/>
      </a:accent4>
      <a:accent5>
        <a:srgbClr val="0A4158"/>
      </a:accent5>
      <a:accent6>
        <a:srgbClr val="0A4158"/>
      </a:accent6>
      <a:hlink>
        <a:srgbClr val="4495A2"/>
      </a:hlink>
      <a:folHlink>
        <a:srgbClr val="FF9636"/>
      </a:folHlink>
    </a:clrScheme>
    <a:fontScheme name="MCPCS">
      <a:majorFont>
        <a:latin typeface="Raleway"/>
        <a:ea typeface=""/>
        <a:cs typeface=""/>
      </a:majorFont>
      <a:minorFont>
        <a:latin typeface="Merriweath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souri theme" id="{9E93972A-9022-4695-92AE-5D46441AD91A}" vid="{63D981FC-47D2-482E-8EE7-5ED2CCD0E40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Preso_Option1</Template>
  <TotalTime>635</TotalTime>
  <Words>510</Words>
  <Application>Microsoft Office PowerPoint</Application>
  <PresentationFormat>Widescreen</PresentationFormat>
  <Paragraphs>58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Missouri theme</vt:lpstr>
      <vt:lpstr>PowerPoint Presentation</vt:lpstr>
      <vt:lpstr>PowerPoint Presentation</vt:lpstr>
      <vt:lpstr>AUTONOMY in exchange for greater ACCOUNTABILITY</vt:lpstr>
      <vt:lpstr>PowerPoint Presentation</vt:lpstr>
      <vt:lpstr>About Charter Sponsors</vt:lpstr>
      <vt:lpstr>Effective Sponsorship</vt:lpstr>
      <vt:lpstr>How Sponsors Expand Options</vt:lpstr>
      <vt:lpstr>PowerPoint Presentation</vt:lpstr>
      <vt:lpstr>PowerPoint Presentation</vt:lpstr>
    </vt:vector>
  </TitlesOfParts>
  <Company>State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Shawn</dc:creator>
  <cp:lastModifiedBy>Melissa Izzo</cp:lastModifiedBy>
  <cp:revision>31</cp:revision>
  <dcterms:created xsi:type="dcterms:W3CDTF">2023-12-14T15:20:02Z</dcterms:created>
  <dcterms:modified xsi:type="dcterms:W3CDTF">2024-11-08T22:08:04Z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3f4e8eb-fa62-4ba4-aad3-d08cb985a7ce_Enabled">
    <vt:lpwstr>true</vt:lpwstr>
  </property>
  <property fmtid="{D5CDD505-2E9C-101B-9397-08002B2CF9AE}" pid="3" name="MSIP_Label_83f4e8eb-fa62-4ba4-aad3-d08cb985a7ce_SetDate">
    <vt:lpwstr>2023-04-05T20:24:41Z</vt:lpwstr>
  </property>
  <property fmtid="{D5CDD505-2E9C-101B-9397-08002B2CF9AE}" pid="4" name="MSIP_Label_83f4e8eb-fa62-4ba4-aad3-d08cb985a7ce_Method">
    <vt:lpwstr>Standard</vt:lpwstr>
  </property>
  <property fmtid="{D5CDD505-2E9C-101B-9397-08002B2CF9AE}" pid="5" name="MSIP_Label_83f4e8eb-fa62-4ba4-aad3-d08cb985a7ce_Name">
    <vt:lpwstr>Confidential</vt:lpwstr>
  </property>
  <property fmtid="{D5CDD505-2E9C-101B-9397-08002B2CF9AE}" pid="6" name="MSIP_Label_83f4e8eb-fa62-4ba4-aad3-d08cb985a7ce_SiteId">
    <vt:lpwstr>364caab0-235f-420b-8bf0-df30caaf4e3a</vt:lpwstr>
  </property>
  <property fmtid="{D5CDD505-2E9C-101B-9397-08002B2CF9AE}" pid="7" name="MSIP_Label_83f4e8eb-fa62-4ba4-aad3-d08cb985a7ce_ActionId">
    <vt:lpwstr>77084b6b-304f-4c32-93d6-c02b8a0125ff</vt:lpwstr>
  </property>
  <property fmtid="{D5CDD505-2E9C-101B-9397-08002B2CF9AE}" pid="8" name="MSIP_Label_83f4e8eb-fa62-4ba4-aad3-d08cb985a7ce_ContentBits">
    <vt:lpwstr>0</vt:lpwstr>
  </property>
</Properties>
</file>