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8" r:id="rId4"/>
  </p:sldMasterIdLst>
  <p:notesMasterIdLst>
    <p:notesMasterId r:id="rId16"/>
  </p:notesMasterIdLst>
  <p:handoutMasterIdLst>
    <p:handoutMasterId r:id="rId17"/>
  </p:handoutMasterIdLst>
  <p:sldIdLst>
    <p:sldId id="410" r:id="rId5"/>
    <p:sldId id="426" r:id="rId6"/>
    <p:sldId id="413" r:id="rId7"/>
    <p:sldId id="419" r:id="rId8"/>
    <p:sldId id="420" r:id="rId9"/>
    <p:sldId id="421" r:id="rId10"/>
    <p:sldId id="422" r:id="rId11"/>
    <p:sldId id="423" r:id="rId12"/>
    <p:sldId id="424" r:id="rId13"/>
    <p:sldId id="425" r:id="rId14"/>
    <p:sldId id="398"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8A107856-5554-42FB-B03E-39F5DBC370B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0588" autoAdjust="0"/>
  </p:normalViewPr>
  <p:slideViewPr>
    <p:cSldViewPr snapToGrid="0">
      <p:cViewPr>
        <p:scale>
          <a:sx n="26" d="100"/>
          <a:sy n="26" d="100"/>
        </p:scale>
        <p:origin x="2148" y="59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showGuides="1">
      <p:cViewPr varScale="1">
        <p:scale>
          <a:sx n="58" d="100"/>
          <a:sy n="58" d="100"/>
        </p:scale>
        <p:origin x="3240" y="67"/>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08F6756E-81DA-9FAC-70D8-556F658BDDA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EBEDD12-BCD5-485B-BCBC-34BB01D7923C}" type="datetimeFigureOut">
              <a:rPr lang="en-US" smtClean="0"/>
              <a:t>11/8/2024</a:t>
            </a:fld>
            <a:endParaRPr lang="en-US" dirty="0"/>
          </a:p>
        </p:txBody>
      </p:sp>
      <p:sp>
        <p:nvSpPr>
          <p:cNvPr id="6" name="Slide Number Placeholder 5">
            <a:extLst>
              <a:ext uri="{FF2B5EF4-FFF2-40B4-BE49-F238E27FC236}">
                <a16:creationId xmlns:a16="http://schemas.microsoft.com/office/drawing/2014/main" id="{A771D415-D05A-7067-CCD3-457153D96CD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2C230DF-5933-439D-898F-38E9AC9BA688}" type="slidenum">
              <a:rPr lang="en-US" smtClean="0"/>
              <a:t>‹#›</a:t>
            </a:fld>
            <a:endParaRPr lang="en-US" dirty="0"/>
          </a:p>
        </p:txBody>
      </p:sp>
      <p:sp>
        <p:nvSpPr>
          <p:cNvPr id="7" name="Footer Placeholder 6">
            <a:extLst>
              <a:ext uri="{FF2B5EF4-FFF2-40B4-BE49-F238E27FC236}">
                <a16:creationId xmlns:a16="http://schemas.microsoft.com/office/drawing/2014/main" id="{B97095E3-54D2-CFD2-4F49-7536FC8641D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8" name="Header Placeholder 7">
            <a:extLst>
              <a:ext uri="{FF2B5EF4-FFF2-40B4-BE49-F238E27FC236}">
                <a16:creationId xmlns:a16="http://schemas.microsoft.com/office/drawing/2014/main" id="{521EE01A-C0B5-5ECF-96DD-768F86AA15C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Tree>
    <p:extLst>
      <p:ext uri="{BB962C8B-B14F-4D97-AF65-F5344CB8AC3E}">
        <p14:creationId xmlns:p14="http://schemas.microsoft.com/office/powerpoint/2010/main" val="26532284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E7A52F-9D89-7442-A8E9-48D1527B5F6B}" type="datetimeFigureOut">
              <a:rPr lang="en-US" smtClean="0"/>
              <a:t>11/8/2024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9C7E07-3C67-C64C-8DA0-0404F6303970}" type="slidenum">
              <a:rPr lang="en-US" smtClean="0"/>
              <a:t>‹#›</a:t>
            </a:fld>
            <a:endParaRPr lang="en-US" dirty="0"/>
          </a:p>
        </p:txBody>
      </p:sp>
    </p:spTree>
    <p:extLst>
      <p:ext uri="{BB962C8B-B14F-4D97-AF65-F5344CB8AC3E}">
        <p14:creationId xmlns:p14="http://schemas.microsoft.com/office/powerpoint/2010/main" val="4032528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9C7E07-3C67-C64C-8DA0-0404F6303970}" type="slidenum">
              <a:rPr lang="en-US" smtClean="0"/>
              <a:t>1</a:t>
            </a:fld>
            <a:endParaRPr lang="en-US" dirty="0"/>
          </a:p>
        </p:txBody>
      </p:sp>
    </p:spTree>
    <p:extLst>
      <p:ext uri="{BB962C8B-B14F-4D97-AF65-F5344CB8AC3E}">
        <p14:creationId xmlns:p14="http://schemas.microsoft.com/office/powerpoint/2010/main" val="10924538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highlight>
                  <a:srgbClr val="FFFFFF"/>
                </a:highlight>
                <a:latin typeface="WordVisi_MSFontService"/>
              </a:rPr>
              <a:t>These benefits are made possible by sponsors, through their charter school application and oversight practices. When implemented with fidelity under a high-quality sponsor, well-run charter schools have the potential to positively influence academic achievement, parental involvement, community engagement, and educational innovation within a community. </a:t>
            </a:r>
            <a:r>
              <a:rPr lang="en-US" sz="1800" b="0" i="0" dirty="0">
                <a:solidFill>
                  <a:srgbClr val="000000"/>
                </a:solidFill>
                <a:effectLst/>
                <a:highlight>
                  <a:srgbClr val="FFFFFF"/>
                </a:highlight>
                <a:latin typeface="WordVisiPilcrow_MSFontService"/>
              </a:rPr>
              <a:t> </a:t>
            </a:r>
            <a:endParaRPr lang="en-US" dirty="0"/>
          </a:p>
        </p:txBody>
      </p:sp>
      <p:sp>
        <p:nvSpPr>
          <p:cNvPr id="4" name="Slide Number Placeholder 3"/>
          <p:cNvSpPr>
            <a:spLocks noGrp="1"/>
          </p:cNvSpPr>
          <p:nvPr>
            <p:ph type="sldNum" sz="quarter" idx="5"/>
          </p:nvPr>
        </p:nvSpPr>
        <p:spPr/>
        <p:txBody>
          <a:bodyPr/>
          <a:lstStyle/>
          <a:p>
            <a:fld id="{A89C7E07-3C67-C64C-8DA0-0404F6303970}" type="slidenum">
              <a:rPr lang="en-US" smtClean="0"/>
              <a:t>10</a:t>
            </a:fld>
            <a:endParaRPr lang="en-US" dirty="0"/>
          </a:p>
        </p:txBody>
      </p:sp>
    </p:spTree>
    <p:extLst>
      <p:ext uri="{BB962C8B-B14F-4D97-AF65-F5344CB8AC3E}">
        <p14:creationId xmlns:p14="http://schemas.microsoft.com/office/powerpoint/2010/main" val="27468199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9C7E07-3C67-C64C-8DA0-0404F6303970}" type="slidenum">
              <a:rPr lang="en-US" smtClean="0"/>
              <a:t>11</a:t>
            </a:fld>
            <a:endParaRPr lang="en-US" dirty="0"/>
          </a:p>
        </p:txBody>
      </p:sp>
    </p:spTree>
    <p:extLst>
      <p:ext uri="{BB962C8B-B14F-4D97-AF65-F5344CB8AC3E}">
        <p14:creationId xmlns:p14="http://schemas.microsoft.com/office/powerpoint/2010/main" val="17659231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FA3405-6FE3-1136-3A13-2353977077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69A7BA-DC8D-51CB-40B1-D244B55A4C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C17CAD-92E9-7095-0397-3A05D5BEAA3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FEB2EAC-D2C5-93F7-D101-6E9D0B9E9BE6}"/>
              </a:ext>
            </a:extLst>
          </p:cNvPr>
          <p:cNvSpPr>
            <a:spLocks noGrp="1"/>
          </p:cNvSpPr>
          <p:nvPr>
            <p:ph type="sldNum" sz="quarter" idx="5"/>
          </p:nvPr>
        </p:nvSpPr>
        <p:spPr/>
        <p:txBody>
          <a:bodyPr/>
          <a:lstStyle/>
          <a:p>
            <a:fld id="{A89C7E07-3C67-C64C-8DA0-0404F6303970}" type="slidenum">
              <a:rPr lang="en-US" smtClean="0"/>
              <a:t>2</a:t>
            </a:fld>
            <a:endParaRPr lang="en-US" dirty="0"/>
          </a:p>
        </p:txBody>
      </p:sp>
    </p:spTree>
    <p:extLst>
      <p:ext uri="{BB962C8B-B14F-4D97-AF65-F5344CB8AC3E}">
        <p14:creationId xmlns:p14="http://schemas.microsoft.com/office/powerpoint/2010/main" val="38633174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highlight>
                  <a:srgbClr val="FFFFFF"/>
                </a:highlight>
                <a:latin typeface="WordVisi_MSFontService"/>
              </a:rPr>
              <a:t>Although charter schools are public schools, they are uniquely poised to provide several unique benefits to a community that district-run schools do not.</a:t>
            </a:r>
          </a:p>
        </p:txBody>
      </p:sp>
      <p:sp>
        <p:nvSpPr>
          <p:cNvPr id="4" name="Slide Number Placeholder 3"/>
          <p:cNvSpPr>
            <a:spLocks noGrp="1"/>
          </p:cNvSpPr>
          <p:nvPr>
            <p:ph type="sldNum" sz="quarter" idx="5"/>
          </p:nvPr>
        </p:nvSpPr>
        <p:spPr/>
        <p:txBody>
          <a:bodyPr/>
          <a:lstStyle/>
          <a:p>
            <a:fld id="{A89C7E07-3C67-C64C-8DA0-0404F6303970}" type="slidenum">
              <a:rPr lang="en-US" smtClean="0"/>
              <a:t>3</a:t>
            </a:fld>
            <a:endParaRPr lang="en-US" dirty="0"/>
          </a:p>
        </p:txBody>
      </p:sp>
    </p:spTree>
    <p:extLst>
      <p:ext uri="{BB962C8B-B14F-4D97-AF65-F5344CB8AC3E}">
        <p14:creationId xmlns:p14="http://schemas.microsoft.com/office/powerpoint/2010/main" val="24953107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1" i="0" dirty="0">
                <a:solidFill>
                  <a:srgbClr val="000000"/>
                </a:solidFill>
                <a:effectLst/>
                <a:highlight>
                  <a:srgbClr val="FFFFFF"/>
                </a:highlight>
                <a:latin typeface="WordVisi_MSFontService"/>
              </a:rPr>
              <a:t>Improved Academic Performance</a:t>
            </a:r>
            <a:r>
              <a:rPr lang="en-US" sz="1800" b="0" i="0" dirty="0">
                <a:solidFill>
                  <a:srgbClr val="000000"/>
                </a:solidFill>
                <a:effectLst/>
                <a:highlight>
                  <a:srgbClr val="FFFFFF"/>
                </a:highlight>
                <a:latin typeface="WordVisi_MSFontService"/>
              </a:rPr>
              <a:t>: Charter schools often strive for high academic standards and innovative teaching methods, leading to improved educational outcomes for students. This can raise the overall level of education in the community and provide parents with additional options for their children's schooling.</a:t>
            </a:r>
            <a:r>
              <a:rPr lang="en-US" sz="1800" b="0" i="0" dirty="0">
                <a:solidFill>
                  <a:srgbClr val="000000"/>
                </a:solidFill>
                <a:effectLst/>
                <a:highlight>
                  <a:srgbClr val="FFFFFF"/>
                </a:highlight>
                <a:latin typeface="WordVisiPilcrow_MSFontService"/>
              </a:rPr>
              <a:t> </a:t>
            </a:r>
            <a:endParaRPr lang="en-US" dirty="0"/>
          </a:p>
        </p:txBody>
      </p:sp>
      <p:sp>
        <p:nvSpPr>
          <p:cNvPr id="4" name="Slide Number Placeholder 3"/>
          <p:cNvSpPr>
            <a:spLocks noGrp="1"/>
          </p:cNvSpPr>
          <p:nvPr>
            <p:ph type="sldNum" sz="quarter" idx="5"/>
          </p:nvPr>
        </p:nvSpPr>
        <p:spPr/>
        <p:txBody>
          <a:bodyPr/>
          <a:lstStyle/>
          <a:p>
            <a:fld id="{A89C7E07-3C67-C64C-8DA0-0404F6303970}" type="slidenum">
              <a:rPr lang="en-US" smtClean="0"/>
              <a:t>4</a:t>
            </a:fld>
            <a:endParaRPr lang="en-US" dirty="0"/>
          </a:p>
        </p:txBody>
      </p:sp>
    </p:spTree>
    <p:extLst>
      <p:ext uri="{BB962C8B-B14F-4D97-AF65-F5344CB8AC3E}">
        <p14:creationId xmlns:p14="http://schemas.microsoft.com/office/powerpoint/2010/main" val="2931348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1" i="0" dirty="0">
                <a:solidFill>
                  <a:srgbClr val="000000"/>
                </a:solidFill>
                <a:effectLst/>
                <a:highlight>
                  <a:srgbClr val="FFFFFF"/>
                </a:highlight>
                <a:latin typeface="WordVisi_MSFontService"/>
              </a:rPr>
              <a:t>Choice and Parental Involvement</a:t>
            </a:r>
            <a:r>
              <a:rPr lang="en-US" sz="1800" b="0" i="0" dirty="0">
                <a:solidFill>
                  <a:srgbClr val="000000"/>
                </a:solidFill>
                <a:effectLst/>
                <a:highlight>
                  <a:srgbClr val="FFFFFF"/>
                </a:highlight>
                <a:latin typeface="WordVisi_MSFontService"/>
              </a:rPr>
              <a:t>: Charter schools provide parents with another choice in education, allowing them to select a school that aligns more closely with their child's needs and educational philosophy. This can increase parental involvement in their child's education and empower families to take an active role in school governance and decision-making.</a:t>
            </a:r>
            <a:r>
              <a:rPr lang="en-US" sz="1800" b="0" i="0" dirty="0">
                <a:solidFill>
                  <a:srgbClr val="000000"/>
                </a:solidFill>
                <a:effectLst/>
                <a:highlight>
                  <a:srgbClr val="FFFFFF"/>
                </a:highlight>
                <a:latin typeface="WordVisiPilcrow_MSFontService"/>
              </a:rPr>
              <a:t> </a:t>
            </a:r>
            <a:endParaRPr lang="en-US" dirty="0"/>
          </a:p>
        </p:txBody>
      </p:sp>
      <p:sp>
        <p:nvSpPr>
          <p:cNvPr id="4" name="Slide Number Placeholder 3"/>
          <p:cNvSpPr>
            <a:spLocks noGrp="1"/>
          </p:cNvSpPr>
          <p:nvPr>
            <p:ph type="sldNum" sz="quarter" idx="5"/>
          </p:nvPr>
        </p:nvSpPr>
        <p:spPr/>
        <p:txBody>
          <a:bodyPr/>
          <a:lstStyle/>
          <a:p>
            <a:fld id="{A89C7E07-3C67-C64C-8DA0-0404F6303970}" type="slidenum">
              <a:rPr lang="en-US" smtClean="0"/>
              <a:t>5</a:t>
            </a:fld>
            <a:endParaRPr lang="en-US" dirty="0"/>
          </a:p>
        </p:txBody>
      </p:sp>
    </p:spTree>
    <p:extLst>
      <p:ext uri="{BB962C8B-B14F-4D97-AF65-F5344CB8AC3E}">
        <p14:creationId xmlns:p14="http://schemas.microsoft.com/office/powerpoint/2010/main" val="28932366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1" i="0" dirty="0">
                <a:solidFill>
                  <a:srgbClr val="000000"/>
                </a:solidFill>
                <a:effectLst/>
                <a:highlight>
                  <a:srgbClr val="FFFFFF"/>
                </a:highlight>
                <a:latin typeface="WordVisi_MSFontService"/>
              </a:rPr>
              <a:t>Community Engagement</a:t>
            </a:r>
            <a:r>
              <a:rPr lang="en-US" sz="1800" b="0" i="0" dirty="0">
                <a:solidFill>
                  <a:srgbClr val="000000"/>
                </a:solidFill>
                <a:effectLst/>
                <a:highlight>
                  <a:srgbClr val="FFFFFF"/>
                </a:highlight>
                <a:latin typeface="WordVisi_MSFontService"/>
              </a:rPr>
              <a:t>: Charter schools often foster strong community ties and partnerships. They may collaborate with local businesses, community organizations, and universities to provide unique educational opportunities, internships, and resources for students, thereby enriching the community as a whole.</a:t>
            </a:r>
            <a:r>
              <a:rPr lang="en-US" sz="1800" b="0" i="0" dirty="0">
                <a:solidFill>
                  <a:srgbClr val="000000"/>
                </a:solidFill>
                <a:effectLst/>
                <a:highlight>
                  <a:srgbClr val="FFFFFF"/>
                </a:highlight>
                <a:latin typeface="WordVisiPilcrow_MSFontService"/>
              </a:rPr>
              <a:t> </a:t>
            </a:r>
            <a:endParaRPr lang="en-US" dirty="0"/>
          </a:p>
        </p:txBody>
      </p:sp>
      <p:sp>
        <p:nvSpPr>
          <p:cNvPr id="4" name="Slide Number Placeholder 3"/>
          <p:cNvSpPr>
            <a:spLocks noGrp="1"/>
          </p:cNvSpPr>
          <p:nvPr>
            <p:ph type="sldNum" sz="quarter" idx="5"/>
          </p:nvPr>
        </p:nvSpPr>
        <p:spPr/>
        <p:txBody>
          <a:bodyPr/>
          <a:lstStyle/>
          <a:p>
            <a:fld id="{A89C7E07-3C67-C64C-8DA0-0404F6303970}" type="slidenum">
              <a:rPr lang="en-US" smtClean="0"/>
              <a:t>6</a:t>
            </a:fld>
            <a:endParaRPr lang="en-US" dirty="0"/>
          </a:p>
        </p:txBody>
      </p:sp>
    </p:spTree>
    <p:extLst>
      <p:ext uri="{BB962C8B-B14F-4D97-AF65-F5344CB8AC3E}">
        <p14:creationId xmlns:p14="http://schemas.microsoft.com/office/powerpoint/2010/main" val="7334238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a:t>
            </a:r>
            <a:r>
              <a:rPr lang="en-US" sz="1800" b="1" i="0" dirty="0">
                <a:solidFill>
                  <a:srgbClr val="000000"/>
                </a:solidFill>
                <a:effectLst/>
                <a:highlight>
                  <a:srgbClr val="FFFFFF"/>
                </a:highlight>
                <a:latin typeface="WordVisi_MSFontService"/>
              </a:rPr>
              <a:t>ddressing Specific Needs</a:t>
            </a:r>
            <a:r>
              <a:rPr lang="en-US" sz="1800" b="0" i="0" dirty="0">
                <a:solidFill>
                  <a:srgbClr val="000000"/>
                </a:solidFill>
                <a:effectLst/>
                <a:highlight>
                  <a:srgbClr val="FFFFFF"/>
                </a:highlight>
                <a:latin typeface="WordVisi_MSFontService"/>
              </a:rPr>
              <a:t>: Some charter schools are designed to serve specific populations or address particular educational challenges. For example, there are charter schools focused on STEM education, arts integration, bilingual education, or serving students with high needs. By catering to these specific needs, charter schools can fill gaps that traditional public schools may struggle to address adequately.</a:t>
            </a:r>
            <a:r>
              <a:rPr lang="en-US" sz="1800" b="0" i="0" dirty="0">
                <a:solidFill>
                  <a:srgbClr val="000000"/>
                </a:solidFill>
                <a:effectLst/>
                <a:highlight>
                  <a:srgbClr val="FFFFFF"/>
                </a:highlight>
                <a:latin typeface="WordVisiPilcrow_MSFontService"/>
              </a:rPr>
              <a:t> </a:t>
            </a:r>
            <a:endParaRPr lang="en-US" dirty="0"/>
          </a:p>
        </p:txBody>
      </p:sp>
      <p:sp>
        <p:nvSpPr>
          <p:cNvPr id="4" name="Slide Number Placeholder 3"/>
          <p:cNvSpPr>
            <a:spLocks noGrp="1"/>
          </p:cNvSpPr>
          <p:nvPr>
            <p:ph type="sldNum" sz="quarter" idx="5"/>
          </p:nvPr>
        </p:nvSpPr>
        <p:spPr/>
        <p:txBody>
          <a:bodyPr/>
          <a:lstStyle/>
          <a:p>
            <a:fld id="{A89C7E07-3C67-C64C-8DA0-0404F6303970}" type="slidenum">
              <a:rPr lang="en-US" smtClean="0"/>
              <a:t>7</a:t>
            </a:fld>
            <a:endParaRPr lang="en-US" dirty="0"/>
          </a:p>
        </p:txBody>
      </p:sp>
    </p:spTree>
    <p:extLst>
      <p:ext uri="{BB962C8B-B14F-4D97-AF65-F5344CB8AC3E}">
        <p14:creationId xmlns:p14="http://schemas.microsoft.com/office/powerpoint/2010/main" val="11962140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1" i="0" dirty="0">
                <a:solidFill>
                  <a:srgbClr val="000000"/>
                </a:solidFill>
                <a:effectLst/>
                <a:highlight>
                  <a:srgbClr val="FFFFFF"/>
                </a:highlight>
                <a:latin typeface="WordVisi_MSFontService"/>
              </a:rPr>
              <a:t>Economic Impact</a:t>
            </a:r>
            <a:r>
              <a:rPr lang="en-US" sz="1800" b="0" i="0" dirty="0">
                <a:solidFill>
                  <a:srgbClr val="000000"/>
                </a:solidFill>
                <a:effectLst/>
                <a:highlight>
                  <a:srgbClr val="FFFFFF"/>
                </a:highlight>
                <a:latin typeface="WordVisi_MSFontService"/>
              </a:rPr>
              <a:t>: High-quality charter schools can contribute to the local economy by attracting families to the area who are seeking better educational opportunities for their children. This can lead to increased property values and stimulate local businesses.</a:t>
            </a:r>
            <a:r>
              <a:rPr lang="en-US" sz="1800" b="0" i="0" dirty="0">
                <a:solidFill>
                  <a:srgbClr val="000000"/>
                </a:solidFill>
                <a:effectLst/>
                <a:highlight>
                  <a:srgbClr val="FFFFFF"/>
                </a:highlight>
                <a:latin typeface="WordVisiPilcrow_MSFontService"/>
              </a:rPr>
              <a:t> </a:t>
            </a:r>
            <a:endParaRPr lang="en-US" dirty="0"/>
          </a:p>
        </p:txBody>
      </p:sp>
      <p:sp>
        <p:nvSpPr>
          <p:cNvPr id="4" name="Slide Number Placeholder 3"/>
          <p:cNvSpPr>
            <a:spLocks noGrp="1"/>
          </p:cNvSpPr>
          <p:nvPr>
            <p:ph type="sldNum" sz="quarter" idx="5"/>
          </p:nvPr>
        </p:nvSpPr>
        <p:spPr/>
        <p:txBody>
          <a:bodyPr/>
          <a:lstStyle/>
          <a:p>
            <a:fld id="{A89C7E07-3C67-C64C-8DA0-0404F6303970}" type="slidenum">
              <a:rPr lang="en-US" smtClean="0"/>
              <a:t>8</a:t>
            </a:fld>
            <a:endParaRPr lang="en-US" dirty="0"/>
          </a:p>
        </p:txBody>
      </p:sp>
    </p:spTree>
    <p:extLst>
      <p:ext uri="{BB962C8B-B14F-4D97-AF65-F5344CB8AC3E}">
        <p14:creationId xmlns:p14="http://schemas.microsoft.com/office/powerpoint/2010/main" val="7591799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1" i="0" dirty="0">
                <a:solidFill>
                  <a:srgbClr val="000000"/>
                </a:solidFill>
                <a:effectLst/>
                <a:highlight>
                  <a:srgbClr val="FFFFFF"/>
                </a:highlight>
                <a:latin typeface="WordVisi_MSFontService"/>
              </a:rPr>
              <a:t>Influence on Policy and Practice</a:t>
            </a:r>
            <a:r>
              <a:rPr lang="en-US" sz="1800" b="0" i="0" dirty="0">
                <a:solidFill>
                  <a:srgbClr val="000000"/>
                </a:solidFill>
                <a:effectLst/>
                <a:highlight>
                  <a:srgbClr val="FFFFFF"/>
                </a:highlight>
                <a:latin typeface="WordVisi_MSFontService"/>
              </a:rPr>
              <a:t>: Successful charter schools often become models for educational reform and innovation. They may influence policies at the district or state level, prompting changes in curriculum, teacher training, and school management practices.</a:t>
            </a:r>
            <a:r>
              <a:rPr lang="en-US" sz="1800" b="0" i="0" dirty="0">
                <a:solidFill>
                  <a:srgbClr val="000000"/>
                </a:solidFill>
                <a:effectLst/>
                <a:highlight>
                  <a:srgbClr val="FFFFFF"/>
                </a:highlight>
                <a:latin typeface="WordVisiPilcrow_MSFontService"/>
              </a:rPr>
              <a:t> </a:t>
            </a:r>
            <a:endParaRPr lang="en-US" dirty="0"/>
          </a:p>
        </p:txBody>
      </p:sp>
      <p:sp>
        <p:nvSpPr>
          <p:cNvPr id="4" name="Slide Number Placeholder 3"/>
          <p:cNvSpPr>
            <a:spLocks noGrp="1"/>
          </p:cNvSpPr>
          <p:nvPr>
            <p:ph type="sldNum" sz="quarter" idx="5"/>
          </p:nvPr>
        </p:nvSpPr>
        <p:spPr/>
        <p:txBody>
          <a:bodyPr/>
          <a:lstStyle/>
          <a:p>
            <a:fld id="{A89C7E07-3C67-C64C-8DA0-0404F6303970}" type="slidenum">
              <a:rPr lang="en-US" smtClean="0"/>
              <a:t>9</a:t>
            </a:fld>
            <a:endParaRPr lang="en-US" dirty="0"/>
          </a:p>
        </p:txBody>
      </p:sp>
    </p:spTree>
    <p:extLst>
      <p:ext uri="{BB962C8B-B14F-4D97-AF65-F5344CB8AC3E}">
        <p14:creationId xmlns:p14="http://schemas.microsoft.com/office/powerpoint/2010/main" val="37483438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1">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6987D-0137-DE42-B76B-FF621E808D90}"/>
              </a:ext>
            </a:extLst>
          </p:cNvPr>
          <p:cNvSpPr>
            <a:spLocks noGrp="1"/>
          </p:cNvSpPr>
          <p:nvPr>
            <p:ph type="ctrTitle" hasCustomPrompt="1"/>
          </p:nvPr>
        </p:nvSpPr>
        <p:spPr>
          <a:xfrm>
            <a:off x="6309904" y="411479"/>
            <a:ext cx="5486400" cy="3291840"/>
          </a:xfrm>
          <a:prstGeom prst="rect">
            <a:avLst/>
          </a:prstGeom>
        </p:spPr>
        <p:txBody>
          <a:bodyPr lIns="0" tIns="0" rIns="0" bIns="0" anchor="b">
            <a:noAutofit/>
          </a:bodyPr>
          <a:lstStyle>
            <a:lvl1pPr algn="l">
              <a:lnSpc>
                <a:spcPct val="80000"/>
              </a:lnSpc>
              <a:defRPr sz="6000" b="1" i="0" spc="100" baseline="0">
                <a:solidFill>
                  <a:schemeClr val="bg1"/>
                </a:solidFill>
                <a:latin typeface="+mj-lt"/>
              </a:defRPr>
            </a:lvl1pPr>
          </a:lstStyle>
          <a:p>
            <a:r>
              <a:rPr lang="en-US" dirty="0"/>
              <a:t>CLICK TO ADD TITLE </a:t>
            </a:r>
          </a:p>
        </p:txBody>
      </p:sp>
      <p:grpSp>
        <p:nvGrpSpPr>
          <p:cNvPr id="9" name="Group 8">
            <a:extLst>
              <a:ext uri="{FF2B5EF4-FFF2-40B4-BE49-F238E27FC236}">
                <a16:creationId xmlns:a16="http://schemas.microsoft.com/office/drawing/2014/main" id="{C26C18C3-ED25-DD4B-BA72-24932D54DE37}"/>
              </a:ext>
              <a:ext uri="{C183D7F6-B498-43B3-948B-1728B52AA6E4}">
                <adec:decorative xmlns:adec="http://schemas.microsoft.com/office/drawing/2017/decorative" val="1"/>
              </a:ext>
            </a:extLst>
          </p:cNvPr>
          <p:cNvGrpSpPr>
            <a:grpSpLocks/>
          </p:cNvGrpSpPr>
          <p:nvPr userDrawn="1"/>
        </p:nvGrpSpPr>
        <p:grpSpPr bwMode="auto">
          <a:xfrm>
            <a:off x="1" y="758752"/>
            <a:ext cx="6099248" cy="6099248"/>
            <a:chOff x="0" y="12289"/>
            <a:chExt cx="3550" cy="3551"/>
          </a:xfrm>
        </p:grpSpPr>
        <p:sp>
          <p:nvSpPr>
            <p:cNvPr id="10" name="Freeform 9">
              <a:extLst>
                <a:ext uri="{FF2B5EF4-FFF2-40B4-BE49-F238E27FC236}">
                  <a16:creationId xmlns:a16="http://schemas.microsoft.com/office/drawing/2014/main" id="{C07CC263-2515-F147-8CC5-F8E9FF9FA8E4}"/>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1" name="Freeform 10">
              <a:extLst>
                <a:ext uri="{FF2B5EF4-FFF2-40B4-BE49-F238E27FC236}">
                  <a16:creationId xmlns:a16="http://schemas.microsoft.com/office/drawing/2014/main" id="{43B40037-7481-524B-8685-404D965690F2}"/>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2" name="Freeform 11">
              <a:extLst>
                <a:ext uri="{FF2B5EF4-FFF2-40B4-BE49-F238E27FC236}">
                  <a16:creationId xmlns:a16="http://schemas.microsoft.com/office/drawing/2014/main" id="{7B759713-8408-EE47-9394-3DA6F5E4B624}"/>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cxnSp>
        <p:nvCxnSpPr>
          <p:cNvPr id="13" name="Straight Connector 12">
            <a:extLst>
              <a:ext uri="{FF2B5EF4-FFF2-40B4-BE49-F238E27FC236}">
                <a16:creationId xmlns:a16="http://schemas.microsoft.com/office/drawing/2014/main" id="{A69706A2-3726-FE4E-B923-E75D48597816}"/>
              </a:ext>
              <a:ext uri="{C183D7F6-B498-43B3-948B-1728B52AA6E4}">
                <adec:decorative xmlns:adec="http://schemas.microsoft.com/office/drawing/2017/decorative" val="1"/>
              </a:ext>
            </a:extLst>
          </p:cNvPr>
          <p:cNvCxnSpPr>
            <a:cxnSpLocks/>
          </p:cNvCxnSpPr>
          <p:nvPr userDrawn="1"/>
        </p:nvCxnSpPr>
        <p:spPr>
          <a:xfrm>
            <a:off x="6309360" y="3950208"/>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413275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Content and Table">
    <p:bg>
      <p:bgPr>
        <a:solidFill>
          <a:schemeClr val="tx1"/>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F555767-B3D8-BD57-1D42-7F6E1E66892B}"/>
              </a:ext>
              <a:ext uri="{C183D7F6-B498-43B3-948B-1728B52AA6E4}">
                <adec:decorative xmlns:adec="http://schemas.microsoft.com/office/drawing/2017/decorative" val="1"/>
              </a:ext>
            </a:extLst>
          </p:cNvPr>
          <p:cNvGrpSpPr>
            <a:grpSpLocks/>
          </p:cNvGrpSpPr>
          <p:nvPr userDrawn="1"/>
        </p:nvGrpSpPr>
        <p:grpSpPr bwMode="auto">
          <a:xfrm rot="16200000" flipV="1">
            <a:off x="0" y="3900132"/>
            <a:ext cx="2959226" cy="2959226"/>
            <a:chOff x="0" y="12289"/>
            <a:chExt cx="3550" cy="3551"/>
          </a:xfrm>
        </p:grpSpPr>
        <p:sp>
          <p:nvSpPr>
            <p:cNvPr id="9" name="Freeform 13">
              <a:extLst>
                <a:ext uri="{FF2B5EF4-FFF2-40B4-BE49-F238E27FC236}">
                  <a16:creationId xmlns:a16="http://schemas.microsoft.com/office/drawing/2014/main" id="{BC972B6D-098C-52F6-E990-52623B368FB1}"/>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5" name="Freeform 14">
              <a:extLst>
                <a:ext uri="{FF2B5EF4-FFF2-40B4-BE49-F238E27FC236}">
                  <a16:creationId xmlns:a16="http://schemas.microsoft.com/office/drawing/2014/main" id="{3F0D3EE3-9A8C-531D-1EEE-1AFAB9F3BCAE}"/>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7" name="Freeform 15">
              <a:extLst>
                <a:ext uri="{FF2B5EF4-FFF2-40B4-BE49-F238E27FC236}">
                  <a16:creationId xmlns:a16="http://schemas.microsoft.com/office/drawing/2014/main" id="{A2BE192C-1768-890B-EC1B-5ED6E1F82590}"/>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16" name="Title 1">
            <a:extLst>
              <a:ext uri="{FF2B5EF4-FFF2-40B4-BE49-F238E27FC236}">
                <a16:creationId xmlns:a16="http://schemas.microsoft.com/office/drawing/2014/main" id="{109B023A-F28F-184D-BA48-3F1C0502AE0A}"/>
              </a:ext>
            </a:extLst>
          </p:cNvPr>
          <p:cNvSpPr>
            <a:spLocks noGrp="1"/>
          </p:cNvSpPr>
          <p:nvPr>
            <p:ph type="title" hasCustomPrompt="1"/>
          </p:nvPr>
        </p:nvSpPr>
        <p:spPr>
          <a:xfrm>
            <a:off x="3661409" y="4661717"/>
            <a:ext cx="7936230" cy="1380760"/>
          </a:xfrm>
          <a:prstGeom prst="rect">
            <a:avLst/>
          </a:prstGeom>
        </p:spPr>
        <p:txBody>
          <a:bodyPr lIns="0" tIns="0" rIns="0" bIns="0" anchor="b" anchorCtr="0">
            <a:noAutofit/>
          </a:bodyPr>
          <a:lstStyle>
            <a:lvl1pPr>
              <a:defRPr sz="4400" b="1" i="0">
                <a:solidFill>
                  <a:schemeClr val="bg1"/>
                </a:solidFill>
                <a:latin typeface="+mj-lt"/>
              </a:defRPr>
            </a:lvl1pPr>
          </a:lstStyle>
          <a:p>
            <a:r>
              <a:rPr lang="en-US" dirty="0"/>
              <a:t>CLICK TO ADD TITLE </a:t>
            </a:r>
          </a:p>
        </p:txBody>
      </p:sp>
      <p:cxnSp>
        <p:nvCxnSpPr>
          <p:cNvPr id="4" name="Straight Connector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userDrawn="1"/>
        </p:nvCxnSpPr>
        <p:spPr>
          <a:xfrm>
            <a:off x="3670935" y="631317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
        <p:nvSpPr>
          <p:cNvPr id="7" name="Content Placeholder 5">
            <a:extLst>
              <a:ext uri="{FF2B5EF4-FFF2-40B4-BE49-F238E27FC236}">
                <a16:creationId xmlns:a16="http://schemas.microsoft.com/office/drawing/2014/main" id="{8007FA9C-C4D5-89EC-C457-5F329A338E1E}"/>
              </a:ext>
            </a:extLst>
          </p:cNvPr>
          <p:cNvSpPr>
            <a:spLocks noGrp="1"/>
          </p:cNvSpPr>
          <p:nvPr>
            <p:ph sz="quarter" idx="14" hasCustomPrompt="1"/>
          </p:nvPr>
        </p:nvSpPr>
        <p:spPr>
          <a:xfrm>
            <a:off x="603885" y="584005"/>
            <a:ext cx="2825115" cy="3999060"/>
          </a:xfrm>
        </p:spPr>
        <p:txBody>
          <a:bodyPr lIns="0" tIns="274320">
            <a:normAutofit/>
          </a:bodyPr>
          <a:lstStyle>
            <a:lvl1pPr marL="0" indent="0">
              <a:spcBef>
                <a:spcPts val="1800"/>
              </a:spcBef>
              <a:buFont typeface="Arial" panose="020B0604020202020204" pitchFamily="34" charset="0"/>
              <a:buNone/>
              <a:defRPr sz="2000"/>
            </a:lvl1pPr>
            <a:lvl2pPr marL="457200" indent="0">
              <a:spcBef>
                <a:spcPts val="1800"/>
              </a:spcBef>
              <a:buNone/>
              <a:defRPr sz="2000"/>
            </a:lvl2pPr>
            <a:lvl3pPr marL="914400" indent="0">
              <a:spcBef>
                <a:spcPts val="1800"/>
              </a:spcBef>
              <a:buNone/>
              <a:defRPr sz="2000"/>
            </a:lvl3pPr>
            <a:lvl4pPr marL="1371600" indent="0">
              <a:spcBef>
                <a:spcPts val="1800"/>
              </a:spcBef>
              <a:buNone/>
              <a:defRPr sz="2000"/>
            </a:lvl4pPr>
            <a:lvl5pPr marL="1828800" indent="0">
              <a:spcBef>
                <a:spcPts val="1800"/>
              </a:spcBef>
              <a:buNone/>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a:extLst>
              <a:ext uri="{FF2B5EF4-FFF2-40B4-BE49-F238E27FC236}">
                <a16:creationId xmlns:a16="http://schemas.microsoft.com/office/drawing/2014/main" id="{5BCAAA28-C292-C527-AD35-90836B8BB978}"/>
              </a:ext>
            </a:extLst>
          </p:cNvPr>
          <p:cNvSpPr>
            <a:spLocks noGrp="1"/>
          </p:cNvSpPr>
          <p:nvPr>
            <p:ph sz="quarter" idx="13" hasCustomPrompt="1"/>
          </p:nvPr>
        </p:nvSpPr>
        <p:spPr>
          <a:xfrm>
            <a:off x="3670934" y="584005"/>
            <a:ext cx="7926705" cy="3999060"/>
          </a:xfrm>
        </p:spPr>
        <p:txBody>
          <a:bodyPr lIns="0">
            <a:normAutofit/>
          </a:bodyPr>
          <a:lstStyle>
            <a:lvl1pPr marL="0" indent="0">
              <a:spcBef>
                <a:spcPts val="1800"/>
              </a:spcBef>
              <a:buNone/>
              <a:defRPr sz="2000"/>
            </a:lvl1pPr>
            <a:lvl2pPr>
              <a:spcBef>
                <a:spcPts val="600"/>
              </a:spcBef>
              <a:defRPr sz="2000"/>
            </a:lvl2pPr>
            <a:lvl3pPr>
              <a:spcBef>
                <a:spcPts val="1800"/>
              </a:spcBef>
              <a:defRPr sz="2000"/>
            </a:lvl3pPr>
            <a:lvl4pPr>
              <a:spcBef>
                <a:spcPts val="1800"/>
              </a:spcBef>
              <a:defRPr sz="2000"/>
            </a:lvl4pPr>
            <a:lvl5pPr>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a16="http://schemas.microsoft.com/office/drawing/2014/main" id="{05D79B4B-A9BD-581F-536E-DE7CF728F84E}"/>
              </a:ext>
            </a:extLst>
          </p:cNvPr>
          <p:cNvSpPr>
            <a:spLocks noGrp="1"/>
          </p:cNvSpPr>
          <p:nvPr>
            <p:ph type="sldNum" sz="quarter" idx="12"/>
          </p:nvPr>
        </p:nvSpPr>
        <p:spPr/>
        <p:txBody>
          <a:bodyPr/>
          <a:lstStyle/>
          <a:p>
            <a:fld id="{294A09A9-5501-47C1-A89A-A340965A2BE2}" type="slidenum">
              <a:rPr lang="en-US" smtClean="0"/>
              <a:pPr/>
              <a:t>‹#›</a:t>
            </a:fld>
            <a:endParaRPr lang="en-US" dirty="0">
              <a:latin typeface="+mn-lt"/>
            </a:endParaRPr>
          </a:p>
        </p:txBody>
      </p:sp>
      <p:sp>
        <p:nvSpPr>
          <p:cNvPr id="8" name="Date Placeholder 7">
            <a:extLst>
              <a:ext uri="{FF2B5EF4-FFF2-40B4-BE49-F238E27FC236}">
                <a16:creationId xmlns:a16="http://schemas.microsoft.com/office/drawing/2014/main" id="{C5EA2E64-5690-A56B-7051-476EC7BADA55}"/>
              </a:ext>
            </a:extLst>
          </p:cNvPr>
          <p:cNvSpPr>
            <a:spLocks noGrp="1"/>
          </p:cNvSpPr>
          <p:nvPr>
            <p:ph type="dt" sz="half" idx="11"/>
          </p:nvPr>
        </p:nvSpPr>
        <p:spPr/>
        <p:txBody>
          <a:bodyPr/>
          <a:lstStyle/>
          <a:p>
            <a:endParaRPr lang="en-US" dirty="0">
              <a:latin typeface="+mn-lt"/>
            </a:endParaRPr>
          </a:p>
        </p:txBody>
      </p:sp>
    </p:spTree>
    <p:extLst>
      <p:ext uri="{BB962C8B-B14F-4D97-AF65-F5344CB8AC3E}">
        <p14:creationId xmlns:p14="http://schemas.microsoft.com/office/powerpoint/2010/main" val="2244329111"/>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wo Content">
    <p:bg>
      <p:bgPr>
        <a:solidFill>
          <a:schemeClr val="tx1"/>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C97D5AF2-684A-4A8D-3D82-B57D7AC44677}"/>
              </a:ext>
              <a:ext uri="{C183D7F6-B498-43B3-948B-1728B52AA6E4}">
                <adec:decorative xmlns:adec="http://schemas.microsoft.com/office/drawing/2017/decorative" val="1"/>
              </a:ext>
            </a:extLst>
          </p:cNvPr>
          <p:cNvGrpSpPr>
            <a:grpSpLocks/>
          </p:cNvGrpSpPr>
          <p:nvPr userDrawn="1"/>
        </p:nvGrpSpPr>
        <p:grpSpPr bwMode="auto">
          <a:xfrm rot="10800000">
            <a:off x="8870040" y="0"/>
            <a:ext cx="3325208" cy="3325208"/>
            <a:chOff x="0" y="12289"/>
            <a:chExt cx="3550" cy="3551"/>
          </a:xfrm>
        </p:grpSpPr>
        <p:sp>
          <p:nvSpPr>
            <p:cNvPr id="12" name="Freeform 4">
              <a:extLst>
                <a:ext uri="{FF2B5EF4-FFF2-40B4-BE49-F238E27FC236}">
                  <a16:creationId xmlns:a16="http://schemas.microsoft.com/office/drawing/2014/main" id="{8CF5F650-F8F0-F4FE-44DA-1F14ADE428B2}"/>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3" name="Freeform 5">
              <a:extLst>
                <a:ext uri="{FF2B5EF4-FFF2-40B4-BE49-F238E27FC236}">
                  <a16:creationId xmlns:a16="http://schemas.microsoft.com/office/drawing/2014/main" id="{18870924-E47D-404F-59B5-BD1C58F7B04C}"/>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4" name="Freeform 7">
              <a:extLst>
                <a:ext uri="{FF2B5EF4-FFF2-40B4-BE49-F238E27FC236}">
                  <a16:creationId xmlns:a16="http://schemas.microsoft.com/office/drawing/2014/main" id="{80806A65-E4FC-2F52-65B3-CC181E620C29}"/>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16" name="Title 1">
            <a:extLst>
              <a:ext uri="{FF2B5EF4-FFF2-40B4-BE49-F238E27FC236}">
                <a16:creationId xmlns:a16="http://schemas.microsoft.com/office/drawing/2014/main" id="{109B023A-F28F-184D-BA48-3F1C0502AE0A}"/>
              </a:ext>
            </a:extLst>
          </p:cNvPr>
          <p:cNvSpPr>
            <a:spLocks noGrp="1"/>
          </p:cNvSpPr>
          <p:nvPr>
            <p:ph type="title" hasCustomPrompt="1"/>
          </p:nvPr>
        </p:nvSpPr>
        <p:spPr>
          <a:xfrm>
            <a:off x="594360" y="198408"/>
            <a:ext cx="10972800" cy="1574317"/>
          </a:xfrm>
          <a:prstGeom prst="rect">
            <a:avLst/>
          </a:prstGeom>
        </p:spPr>
        <p:txBody>
          <a:bodyPr lIns="0" tIns="0" rIns="0" bIns="0" anchor="b" anchorCtr="0">
            <a:noAutofit/>
          </a:bodyPr>
          <a:lstStyle>
            <a:lvl1pPr>
              <a:defRPr sz="4400" b="1" i="0">
                <a:solidFill>
                  <a:schemeClr val="bg1"/>
                </a:solidFill>
                <a:latin typeface="+mj-lt"/>
              </a:defRPr>
            </a:lvl1pPr>
          </a:lstStyle>
          <a:p>
            <a:r>
              <a:rPr lang="en-US" dirty="0"/>
              <a:t>CLICK TO ADD TITLE </a:t>
            </a:r>
          </a:p>
        </p:txBody>
      </p:sp>
      <p:cxnSp>
        <p:nvCxnSpPr>
          <p:cNvPr id="4" name="Straight Connector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userDrawn="1"/>
        </p:nvCxnSpPr>
        <p:spPr>
          <a:xfrm>
            <a:off x="594360" y="214884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
        <p:nvSpPr>
          <p:cNvPr id="6" name="Content Placeholder 5">
            <a:extLst>
              <a:ext uri="{FF2B5EF4-FFF2-40B4-BE49-F238E27FC236}">
                <a16:creationId xmlns:a16="http://schemas.microsoft.com/office/drawing/2014/main" id="{5BCAAA28-C292-C527-AD35-90836B8BB978}"/>
              </a:ext>
            </a:extLst>
          </p:cNvPr>
          <p:cNvSpPr>
            <a:spLocks noGrp="1"/>
          </p:cNvSpPr>
          <p:nvPr>
            <p:ph sz="quarter" idx="13" hasCustomPrompt="1"/>
          </p:nvPr>
        </p:nvSpPr>
        <p:spPr>
          <a:xfrm>
            <a:off x="595523" y="2676525"/>
            <a:ext cx="5746750" cy="3597470"/>
          </a:xfrm>
        </p:spPr>
        <p:txBody>
          <a:bodyPr lIns="0">
            <a:normAutofit/>
          </a:bodyPr>
          <a:lstStyle>
            <a:lvl1pPr marL="0" indent="0">
              <a:spcBef>
                <a:spcPts val="1800"/>
              </a:spcBef>
              <a:buNone/>
              <a:defRPr sz="2000"/>
            </a:lvl1pPr>
            <a:lvl2pPr>
              <a:spcBef>
                <a:spcPts val="600"/>
              </a:spcBef>
              <a:defRPr sz="2000"/>
            </a:lvl2pPr>
            <a:lvl3pPr>
              <a:spcBef>
                <a:spcPts val="1800"/>
              </a:spcBef>
              <a:defRPr sz="2000"/>
            </a:lvl3pPr>
            <a:lvl4pPr>
              <a:spcBef>
                <a:spcPts val="1800"/>
              </a:spcBef>
              <a:defRPr sz="2000"/>
            </a:lvl4pPr>
            <a:lvl5pPr>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5">
            <a:extLst>
              <a:ext uri="{FF2B5EF4-FFF2-40B4-BE49-F238E27FC236}">
                <a16:creationId xmlns:a16="http://schemas.microsoft.com/office/drawing/2014/main" id="{8007FA9C-C4D5-89EC-C457-5F329A338E1E}"/>
              </a:ext>
            </a:extLst>
          </p:cNvPr>
          <p:cNvSpPr>
            <a:spLocks noGrp="1"/>
          </p:cNvSpPr>
          <p:nvPr>
            <p:ph sz="quarter" idx="14" hasCustomPrompt="1"/>
          </p:nvPr>
        </p:nvSpPr>
        <p:spPr>
          <a:xfrm>
            <a:off x="7620000" y="2676525"/>
            <a:ext cx="3947160" cy="3597470"/>
          </a:xfrm>
        </p:spPr>
        <p:txBody>
          <a:bodyPr lIns="0">
            <a:normAutofit/>
          </a:bodyPr>
          <a:lstStyle>
            <a:lvl1pPr marL="342900" indent="-342900">
              <a:spcBef>
                <a:spcPts val="1800"/>
              </a:spcBef>
              <a:buFont typeface="Arial" panose="020B0604020202020204" pitchFamily="34" charset="0"/>
              <a:buChar char="•"/>
              <a:defRPr sz="2000"/>
            </a:lvl1pPr>
            <a:lvl2pPr>
              <a:spcBef>
                <a:spcPts val="1800"/>
              </a:spcBef>
              <a:defRPr sz="2000"/>
            </a:lvl2pPr>
            <a:lvl3pPr>
              <a:spcBef>
                <a:spcPts val="1800"/>
              </a:spcBef>
              <a:defRPr sz="2000"/>
            </a:lvl3pPr>
            <a:lvl4pPr>
              <a:spcBef>
                <a:spcPts val="1800"/>
              </a:spcBef>
              <a:defRPr sz="2000"/>
            </a:lvl4pPr>
            <a:lvl5pPr>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Date Placeholder 7">
            <a:extLst>
              <a:ext uri="{FF2B5EF4-FFF2-40B4-BE49-F238E27FC236}">
                <a16:creationId xmlns:a16="http://schemas.microsoft.com/office/drawing/2014/main" id="{C5EA2E64-5690-A56B-7051-476EC7BADA55}"/>
              </a:ext>
            </a:extLst>
          </p:cNvPr>
          <p:cNvSpPr>
            <a:spLocks noGrp="1"/>
          </p:cNvSpPr>
          <p:nvPr>
            <p:ph type="dt" sz="half" idx="11"/>
          </p:nvPr>
        </p:nvSpPr>
        <p:spPr/>
        <p:txBody>
          <a:bodyPr/>
          <a:lstStyle/>
          <a:p>
            <a:endParaRPr lang="en-US" dirty="0">
              <a:latin typeface="+mn-lt"/>
            </a:endParaRPr>
          </a:p>
        </p:txBody>
      </p:sp>
      <p:sp>
        <p:nvSpPr>
          <p:cNvPr id="10" name="Slide Number Placeholder 9">
            <a:extLst>
              <a:ext uri="{FF2B5EF4-FFF2-40B4-BE49-F238E27FC236}">
                <a16:creationId xmlns:a16="http://schemas.microsoft.com/office/drawing/2014/main" id="{05D79B4B-A9BD-581F-536E-DE7CF728F84E}"/>
              </a:ext>
            </a:extLst>
          </p:cNvPr>
          <p:cNvSpPr>
            <a:spLocks noGrp="1"/>
          </p:cNvSpPr>
          <p:nvPr>
            <p:ph type="sldNum" sz="quarter" idx="12"/>
          </p:nvPr>
        </p:nvSpPr>
        <p:spPr/>
        <p:txBody>
          <a:bodyPr/>
          <a:lstStyle/>
          <a:p>
            <a:fld id="{294A09A9-5501-47C1-A89A-A340965A2BE2}" type="slidenum">
              <a:rPr lang="en-US" smtClean="0"/>
              <a:pPr/>
              <a:t>‹#›</a:t>
            </a:fld>
            <a:endParaRPr lang="en-US" dirty="0">
              <a:latin typeface="+mn-lt"/>
            </a:endParaRPr>
          </a:p>
        </p:txBody>
      </p:sp>
    </p:spTree>
    <p:extLst>
      <p:ext uri="{BB962C8B-B14F-4D97-AF65-F5344CB8AC3E}">
        <p14:creationId xmlns:p14="http://schemas.microsoft.com/office/powerpoint/2010/main" val="649744719"/>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able 2">
    <p:bg>
      <p:bgPr>
        <a:solidFill>
          <a:schemeClr val="tx1"/>
        </a:solidFill>
        <a:effectLst/>
      </p:bgPr>
    </p:bg>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109B023A-F28F-184D-BA48-3F1C0502AE0A}"/>
              </a:ext>
            </a:extLst>
          </p:cNvPr>
          <p:cNvSpPr>
            <a:spLocks noGrp="1"/>
          </p:cNvSpPr>
          <p:nvPr>
            <p:ph type="title" hasCustomPrompt="1"/>
          </p:nvPr>
        </p:nvSpPr>
        <p:spPr>
          <a:xfrm>
            <a:off x="594360" y="202400"/>
            <a:ext cx="10972800" cy="1570325"/>
          </a:xfrm>
          <a:prstGeom prst="rect">
            <a:avLst/>
          </a:prstGeom>
        </p:spPr>
        <p:txBody>
          <a:bodyPr lIns="0" tIns="0" rIns="0" bIns="0" anchor="b" anchorCtr="0">
            <a:noAutofit/>
          </a:bodyPr>
          <a:lstStyle>
            <a:lvl1pPr>
              <a:defRPr sz="4400" b="1" i="0">
                <a:solidFill>
                  <a:schemeClr val="bg1"/>
                </a:solidFill>
                <a:latin typeface="+mj-lt"/>
              </a:defRPr>
            </a:lvl1pPr>
          </a:lstStyle>
          <a:p>
            <a:r>
              <a:rPr lang="en-US" dirty="0"/>
              <a:t>CLICK TO ADD TITLE </a:t>
            </a:r>
          </a:p>
        </p:txBody>
      </p:sp>
      <p:sp>
        <p:nvSpPr>
          <p:cNvPr id="9" name="Table Placeholder 2">
            <a:extLst>
              <a:ext uri="{FF2B5EF4-FFF2-40B4-BE49-F238E27FC236}">
                <a16:creationId xmlns:a16="http://schemas.microsoft.com/office/drawing/2014/main" id="{1506B022-475A-6647-98FF-D5C319A0C7C4}"/>
              </a:ext>
            </a:extLst>
          </p:cNvPr>
          <p:cNvSpPr>
            <a:spLocks noGrp="1"/>
          </p:cNvSpPr>
          <p:nvPr>
            <p:ph type="tbl" sz="quarter" idx="10"/>
          </p:nvPr>
        </p:nvSpPr>
        <p:spPr>
          <a:xfrm>
            <a:off x="594360" y="2628629"/>
            <a:ext cx="10972800" cy="3636740"/>
          </a:xfrm>
        </p:spPr>
        <p:txBody>
          <a:bodyPr>
            <a:noAutofit/>
          </a:bodyPr>
          <a:lstStyle>
            <a:lvl1pPr>
              <a:defRPr/>
            </a:lvl1pPr>
          </a:lstStyle>
          <a:p>
            <a:r>
              <a:rPr lang="en-US"/>
              <a:t>Click icon to add table</a:t>
            </a:r>
            <a:endParaRPr lang="en-US" dirty="0"/>
          </a:p>
        </p:txBody>
      </p:sp>
      <p:sp>
        <p:nvSpPr>
          <p:cNvPr id="10" name="Slide Number Placeholder 9">
            <a:extLst>
              <a:ext uri="{FF2B5EF4-FFF2-40B4-BE49-F238E27FC236}">
                <a16:creationId xmlns:a16="http://schemas.microsoft.com/office/drawing/2014/main" id="{05D79B4B-A9BD-581F-536E-DE7CF728F84E}"/>
              </a:ext>
            </a:extLst>
          </p:cNvPr>
          <p:cNvSpPr>
            <a:spLocks noGrp="1"/>
          </p:cNvSpPr>
          <p:nvPr>
            <p:ph type="sldNum" sz="quarter" idx="12"/>
          </p:nvPr>
        </p:nvSpPr>
        <p:spPr/>
        <p:txBody>
          <a:bodyPr/>
          <a:lstStyle/>
          <a:p>
            <a:fld id="{294A09A9-5501-47C1-A89A-A340965A2BE2}" type="slidenum">
              <a:rPr lang="en-US" smtClean="0"/>
              <a:pPr/>
              <a:t>‹#›</a:t>
            </a:fld>
            <a:endParaRPr lang="en-US" dirty="0">
              <a:latin typeface="+mn-lt"/>
            </a:endParaRPr>
          </a:p>
        </p:txBody>
      </p:sp>
      <p:sp>
        <p:nvSpPr>
          <p:cNvPr id="8" name="Date Placeholder 7">
            <a:extLst>
              <a:ext uri="{FF2B5EF4-FFF2-40B4-BE49-F238E27FC236}">
                <a16:creationId xmlns:a16="http://schemas.microsoft.com/office/drawing/2014/main" id="{C5EA2E64-5690-A56B-7051-476EC7BADA55}"/>
              </a:ext>
            </a:extLst>
          </p:cNvPr>
          <p:cNvSpPr>
            <a:spLocks noGrp="1"/>
          </p:cNvSpPr>
          <p:nvPr>
            <p:ph type="dt" sz="half" idx="11"/>
          </p:nvPr>
        </p:nvSpPr>
        <p:spPr/>
        <p:txBody>
          <a:bodyPr/>
          <a:lstStyle/>
          <a:p>
            <a:endParaRPr lang="en-US" dirty="0">
              <a:latin typeface="+mn-lt"/>
            </a:endParaRPr>
          </a:p>
        </p:txBody>
      </p:sp>
      <p:cxnSp>
        <p:nvCxnSpPr>
          <p:cNvPr id="4" name="Straight Connector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userDrawn="1"/>
        </p:nvCxnSpPr>
        <p:spPr>
          <a:xfrm>
            <a:off x="594360" y="214884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10410957"/>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3">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6987D-0137-DE42-B76B-FF621E808D90}"/>
              </a:ext>
            </a:extLst>
          </p:cNvPr>
          <p:cNvSpPr>
            <a:spLocks noGrp="1"/>
          </p:cNvSpPr>
          <p:nvPr>
            <p:ph type="ctrTitle" hasCustomPrompt="1"/>
          </p:nvPr>
        </p:nvSpPr>
        <p:spPr>
          <a:xfrm>
            <a:off x="594360" y="411479"/>
            <a:ext cx="5486400" cy="3291840"/>
          </a:xfrm>
          <a:prstGeom prst="rect">
            <a:avLst/>
          </a:prstGeom>
        </p:spPr>
        <p:txBody>
          <a:bodyPr lIns="0" tIns="0" rIns="0" bIns="0" anchor="b">
            <a:noAutofit/>
          </a:bodyPr>
          <a:lstStyle>
            <a:lvl1pPr algn="l">
              <a:lnSpc>
                <a:spcPct val="80000"/>
              </a:lnSpc>
              <a:defRPr sz="6000" b="1" i="0" spc="100" baseline="0">
                <a:solidFill>
                  <a:schemeClr val="bg1"/>
                </a:solidFill>
                <a:latin typeface="+mj-lt"/>
              </a:defRPr>
            </a:lvl1pPr>
          </a:lstStyle>
          <a:p>
            <a:r>
              <a:rPr lang="en-US" dirty="0"/>
              <a:t>CLICK TO ADD TITLE </a:t>
            </a:r>
          </a:p>
        </p:txBody>
      </p:sp>
      <p:grpSp>
        <p:nvGrpSpPr>
          <p:cNvPr id="9" name="Group 8">
            <a:extLst>
              <a:ext uri="{FF2B5EF4-FFF2-40B4-BE49-F238E27FC236}">
                <a16:creationId xmlns:a16="http://schemas.microsoft.com/office/drawing/2014/main" id="{C26C18C3-ED25-DD4B-BA72-24932D54DE37}"/>
              </a:ext>
              <a:ext uri="{C183D7F6-B498-43B3-948B-1728B52AA6E4}">
                <adec:decorative xmlns:adec="http://schemas.microsoft.com/office/drawing/2017/decorative" val="1"/>
              </a:ext>
            </a:extLst>
          </p:cNvPr>
          <p:cNvGrpSpPr>
            <a:grpSpLocks/>
          </p:cNvGrpSpPr>
          <p:nvPr userDrawn="1"/>
        </p:nvGrpSpPr>
        <p:grpSpPr bwMode="auto">
          <a:xfrm flipH="1" flipV="1">
            <a:off x="6092752" y="0"/>
            <a:ext cx="6099248" cy="6099248"/>
            <a:chOff x="0" y="12289"/>
            <a:chExt cx="3550" cy="3551"/>
          </a:xfrm>
        </p:grpSpPr>
        <p:sp>
          <p:nvSpPr>
            <p:cNvPr id="10" name="Freeform 9">
              <a:extLst>
                <a:ext uri="{FF2B5EF4-FFF2-40B4-BE49-F238E27FC236}">
                  <a16:creationId xmlns:a16="http://schemas.microsoft.com/office/drawing/2014/main" id="{C07CC263-2515-F147-8CC5-F8E9FF9FA8E4}"/>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1" name="Freeform 10">
              <a:extLst>
                <a:ext uri="{FF2B5EF4-FFF2-40B4-BE49-F238E27FC236}">
                  <a16:creationId xmlns:a16="http://schemas.microsoft.com/office/drawing/2014/main" id="{43B40037-7481-524B-8685-404D965690F2}"/>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2" name="Freeform 11">
              <a:extLst>
                <a:ext uri="{FF2B5EF4-FFF2-40B4-BE49-F238E27FC236}">
                  <a16:creationId xmlns:a16="http://schemas.microsoft.com/office/drawing/2014/main" id="{7B759713-8408-EE47-9394-3DA6F5E4B624}"/>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18" name="Text Placeholder 29">
            <a:extLst>
              <a:ext uri="{FF2B5EF4-FFF2-40B4-BE49-F238E27FC236}">
                <a16:creationId xmlns:a16="http://schemas.microsoft.com/office/drawing/2014/main" id="{276A9CD7-E675-3048-86D3-3546A2F6B456}"/>
              </a:ext>
            </a:extLst>
          </p:cNvPr>
          <p:cNvSpPr>
            <a:spLocks noGrp="1"/>
          </p:cNvSpPr>
          <p:nvPr>
            <p:ph type="body" sz="quarter" idx="11" hasCustomPrompt="1"/>
          </p:nvPr>
        </p:nvSpPr>
        <p:spPr>
          <a:xfrm>
            <a:off x="594360" y="4549552"/>
            <a:ext cx="5486400" cy="1645920"/>
          </a:xfrm>
        </p:spPr>
        <p:txBody>
          <a:bodyPr lIns="0" tIns="0" rIns="0" bIns="0">
            <a:noAutofit/>
          </a:bodyPr>
          <a:lstStyle>
            <a:lvl1pPr marL="0" indent="0">
              <a:buNone/>
              <a:defRPr sz="2400" b="1" i="0">
                <a:solidFill>
                  <a:schemeClr val="tx2">
                    <a:lumMod val="75000"/>
                  </a:schemeClr>
                </a:solidFill>
                <a:latin typeface="+mn-lt"/>
              </a:defRPr>
            </a:lvl1pPr>
            <a:lvl2pPr>
              <a:defRPr sz="4000"/>
            </a:lvl2pPr>
            <a:lvl3pPr>
              <a:defRPr sz="4000"/>
            </a:lvl3pPr>
            <a:lvl4pPr>
              <a:defRPr sz="4000"/>
            </a:lvl4pPr>
            <a:lvl5pPr>
              <a:defRPr sz="4000"/>
            </a:lvl5pPr>
          </a:lstStyle>
          <a:p>
            <a:pPr lvl="0"/>
            <a:r>
              <a:rPr lang="en-US" dirty="0"/>
              <a:t>Click to add text</a:t>
            </a:r>
          </a:p>
        </p:txBody>
      </p:sp>
      <p:cxnSp>
        <p:nvCxnSpPr>
          <p:cNvPr id="4" name="Straight Connector 3">
            <a:extLst>
              <a:ext uri="{FF2B5EF4-FFF2-40B4-BE49-F238E27FC236}">
                <a16:creationId xmlns:a16="http://schemas.microsoft.com/office/drawing/2014/main" id="{58B149C6-5AAC-B8E5-5411-EA38821F6754}"/>
              </a:ext>
              <a:ext uri="{C183D7F6-B498-43B3-948B-1728B52AA6E4}">
                <adec:decorative xmlns:adec="http://schemas.microsoft.com/office/drawing/2017/decorative" val="1"/>
              </a:ext>
            </a:extLst>
          </p:cNvPr>
          <p:cNvCxnSpPr>
            <a:cxnSpLocks/>
          </p:cNvCxnSpPr>
          <p:nvPr userDrawn="1"/>
        </p:nvCxnSpPr>
        <p:spPr>
          <a:xfrm>
            <a:off x="594360" y="3950208"/>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6692738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1">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806C6F65-35CD-D64B-992A-0C1C1E00384D}"/>
              </a:ext>
              <a:ext uri="{C183D7F6-B498-43B3-948B-1728B52AA6E4}">
                <adec:decorative xmlns:adec="http://schemas.microsoft.com/office/drawing/2017/decorative" val="1"/>
              </a:ext>
            </a:extLst>
          </p:cNvPr>
          <p:cNvGrpSpPr/>
          <p:nvPr userDrawn="1"/>
        </p:nvGrpSpPr>
        <p:grpSpPr>
          <a:xfrm>
            <a:off x="6362700" y="0"/>
            <a:ext cx="5829298" cy="3235602"/>
            <a:chOff x="5612972" y="1"/>
            <a:chExt cx="6615961" cy="3672246"/>
          </a:xfrm>
        </p:grpSpPr>
        <p:sp>
          <p:nvSpPr>
            <p:cNvPr id="7" name="AutoShape 24">
              <a:extLst>
                <a:ext uri="{FF2B5EF4-FFF2-40B4-BE49-F238E27FC236}">
                  <a16:creationId xmlns:a16="http://schemas.microsoft.com/office/drawing/2014/main" id="{CFD467E2-FF13-7E4F-BEF9-EA1A17665B2D}"/>
                </a:ext>
              </a:extLst>
            </p:cNvPr>
            <p:cNvSpPr>
              <a:spLocks/>
            </p:cNvSpPr>
            <p:nvPr/>
          </p:nvSpPr>
          <p:spPr bwMode="auto">
            <a:xfrm>
              <a:off x="5612972" y="1"/>
              <a:ext cx="4408998" cy="3672246"/>
            </a:xfrm>
            <a:custGeom>
              <a:avLst/>
              <a:gdLst>
                <a:gd name="T0" fmla="+- 0 8372 6586"/>
                <a:gd name="T1" fmla="*/ T0 w 3578"/>
                <a:gd name="T2" fmla="*/ 591 h 2980"/>
                <a:gd name="T3" fmla="+- 0 7780 6586"/>
                <a:gd name="T4" fmla="*/ T3 w 3578"/>
                <a:gd name="T5" fmla="*/ 0 h 2980"/>
                <a:gd name="T6" fmla="+- 0 6586 6586"/>
                <a:gd name="T7" fmla="*/ T6 w 3578"/>
                <a:gd name="T8" fmla="*/ 0 h 2980"/>
                <a:gd name="T9" fmla="+- 0 7774 6586"/>
                <a:gd name="T10" fmla="*/ T9 w 3578"/>
                <a:gd name="T11" fmla="*/ 1188 h 2980"/>
                <a:gd name="T12" fmla="+- 0 8372 6586"/>
                <a:gd name="T13" fmla="*/ T12 w 3578"/>
                <a:gd name="T14" fmla="*/ 591 h 2980"/>
                <a:gd name="T15" fmla="+- 0 10163 6586"/>
                <a:gd name="T16" fmla="*/ T15 w 3578"/>
                <a:gd name="T17" fmla="*/ 2383 h 2980"/>
                <a:gd name="T18" fmla="+- 0 9566 6586"/>
                <a:gd name="T19" fmla="*/ T18 w 3578"/>
                <a:gd name="T20" fmla="*/ 1786 h 2980"/>
                <a:gd name="T21" fmla="+- 0 8969 6586"/>
                <a:gd name="T22" fmla="*/ T21 w 3578"/>
                <a:gd name="T23" fmla="*/ 2383 h 2980"/>
                <a:gd name="T24" fmla="+- 0 9566 6586"/>
                <a:gd name="T25" fmla="*/ T24 w 3578"/>
                <a:gd name="T26" fmla="*/ 2980 h 2980"/>
                <a:gd name="T27" fmla="+- 0 10163 6586"/>
                <a:gd name="T28" fmla="*/ T27 w 3578"/>
                <a:gd name="T29" fmla="*/ 2383 h 2980"/>
              </a:gdLst>
              <a:ahLst/>
              <a:cxnLst>
                <a:cxn ang="0">
                  <a:pos x="T1" y="T2"/>
                </a:cxn>
                <a:cxn ang="0">
                  <a:pos x="T4" y="T5"/>
                </a:cxn>
                <a:cxn ang="0">
                  <a:pos x="T7" y="T8"/>
                </a:cxn>
                <a:cxn ang="0">
                  <a:pos x="T10" y="T11"/>
                </a:cxn>
                <a:cxn ang="0">
                  <a:pos x="T13" y="T14"/>
                </a:cxn>
                <a:cxn ang="0">
                  <a:pos x="T16" y="T17"/>
                </a:cxn>
                <a:cxn ang="0">
                  <a:pos x="T19" y="T20"/>
                </a:cxn>
                <a:cxn ang="0">
                  <a:pos x="T22" y="T23"/>
                </a:cxn>
                <a:cxn ang="0">
                  <a:pos x="T25" y="T26"/>
                </a:cxn>
                <a:cxn ang="0">
                  <a:pos x="T28" y="T29"/>
                </a:cxn>
              </a:cxnLst>
              <a:rect l="0" t="0" r="r" b="b"/>
              <a:pathLst>
                <a:path w="3578" h="2980">
                  <a:moveTo>
                    <a:pt x="1786" y="591"/>
                  </a:moveTo>
                  <a:lnTo>
                    <a:pt x="1194" y="0"/>
                  </a:lnTo>
                  <a:lnTo>
                    <a:pt x="0" y="0"/>
                  </a:lnTo>
                  <a:lnTo>
                    <a:pt x="1188" y="1188"/>
                  </a:lnTo>
                  <a:lnTo>
                    <a:pt x="1786" y="591"/>
                  </a:lnTo>
                  <a:moveTo>
                    <a:pt x="3577" y="2383"/>
                  </a:moveTo>
                  <a:lnTo>
                    <a:pt x="2980" y="1786"/>
                  </a:lnTo>
                  <a:lnTo>
                    <a:pt x="2383" y="2383"/>
                  </a:lnTo>
                  <a:lnTo>
                    <a:pt x="2980" y="2980"/>
                  </a:lnTo>
                  <a:lnTo>
                    <a:pt x="3577" y="2383"/>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8" name="Freeform 7">
              <a:extLst>
                <a:ext uri="{FF2B5EF4-FFF2-40B4-BE49-F238E27FC236}">
                  <a16:creationId xmlns:a16="http://schemas.microsoft.com/office/drawing/2014/main" id="{CA85A327-3157-B442-993A-6900F71249AC}"/>
                </a:ext>
              </a:extLst>
            </p:cNvPr>
            <p:cNvSpPr>
              <a:spLocks/>
            </p:cNvSpPr>
            <p:nvPr/>
          </p:nvSpPr>
          <p:spPr bwMode="auto">
            <a:xfrm>
              <a:off x="6341233" y="1463970"/>
              <a:ext cx="2208196" cy="2208277"/>
            </a:xfrm>
            <a:custGeom>
              <a:avLst/>
              <a:gdLst>
                <a:gd name="T0" fmla="+- 0 7774 7177"/>
                <a:gd name="T1" fmla="*/ T0 w 1792"/>
                <a:gd name="T2" fmla="+- 0 1188 1188"/>
                <a:gd name="T3" fmla="*/ 1188 h 1792"/>
                <a:gd name="T4" fmla="+- 0 7177 7177"/>
                <a:gd name="T5" fmla="*/ T4 w 1792"/>
                <a:gd name="T6" fmla="+- 0 1786 1188"/>
                <a:gd name="T7" fmla="*/ 1786 h 1792"/>
                <a:gd name="T8" fmla="+- 0 8372 7177"/>
                <a:gd name="T9" fmla="*/ T8 w 1792"/>
                <a:gd name="T10" fmla="+- 0 2980 1188"/>
                <a:gd name="T11" fmla="*/ 2980 h 1792"/>
                <a:gd name="T12" fmla="+- 0 8969 7177"/>
                <a:gd name="T13" fmla="*/ T12 w 1792"/>
                <a:gd name="T14" fmla="+- 0 2383 1188"/>
                <a:gd name="T15" fmla="*/ 2383 h 1792"/>
                <a:gd name="T16" fmla="+- 0 7774 7177"/>
                <a:gd name="T17" fmla="*/ T16 w 1792"/>
                <a:gd name="T18" fmla="+- 0 1188 1188"/>
                <a:gd name="T19" fmla="*/ 1188 h 1792"/>
              </a:gdLst>
              <a:ahLst/>
              <a:cxnLst>
                <a:cxn ang="0">
                  <a:pos x="T1" y="T3"/>
                </a:cxn>
                <a:cxn ang="0">
                  <a:pos x="T5" y="T7"/>
                </a:cxn>
                <a:cxn ang="0">
                  <a:pos x="T9" y="T11"/>
                </a:cxn>
                <a:cxn ang="0">
                  <a:pos x="T13" y="T15"/>
                </a:cxn>
                <a:cxn ang="0">
                  <a:pos x="T17" y="T19"/>
                </a:cxn>
              </a:cxnLst>
              <a:rect l="0" t="0" r="r" b="b"/>
              <a:pathLst>
                <a:path w="1792" h="1792">
                  <a:moveTo>
                    <a:pt x="597" y="0"/>
                  </a:moveTo>
                  <a:lnTo>
                    <a:pt x="0" y="598"/>
                  </a:lnTo>
                  <a:lnTo>
                    <a:pt x="1195" y="1792"/>
                  </a:lnTo>
                  <a:lnTo>
                    <a:pt x="1792" y="1195"/>
                  </a:lnTo>
                  <a:lnTo>
                    <a:pt x="597"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9" name="Freeform 8">
              <a:extLst>
                <a:ext uri="{FF2B5EF4-FFF2-40B4-BE49-F238E27FC236}">
                  <a16:creationId xmlns:a16="http://schemas.microsoft.com/office/drawing/2014/main" id="{9A459CB4-74AF-0544-AB1E-7CC6D10F84EB}"/>
                </a:ext>
              </a:extLst>
            </p:cNvPr>
            <p:cNvSpPr>
              <a:spLocks/>
            </p:cNvSpPr>
            <p:nvPr/>
          </p:nvSpPr>
          <p:spPr bwMode="auto">
            <a:xfrm>
              <a:off x="8555590" y="1"/>
              <a:ext cx="1457754" cy="729520"/>
            </a:xfrm>
            <a:custGeom>
              <a:avLst/>
              <a:gdLst>
                <a:gd name="T0" fmla="+- 0 10158 8975"/>
                <a:gd name="T1" fmla="*/ T0 w 1183"/>
                <a:gd name="T2" fmla="*/ 0 h 592"/>
                <a:gd name="T3" fmla="+- 0 8975 8975"/>
                <a:gd name="T4" fmla="*/ T3 w 1183"/>
                <a:gd name="T5" fmla="*/ 0 h 592"/>
                <a:gd name="T6" fmla="+- 0 9566 8975"/>
                <a:gd name="T7" fmla="*/ T6 w 1183"/>
                <a:gd name="T8" fmla="*/ 591 h 592"/>
                <a:gd name="T9" fmla="+- 0 10158 8975"/>
                <a:gd name="T10" fmla="*/ T9 w 1183"/>
                <a:gd name="T11" fmla="*/ 0 h 592"/>
              </a:gdLst>
              <a:ahLst/>
              <a:cxnLst>
                <a:cxn ang="0">
                  <a:pos x="T1" y="T2"/>
                </a:cxn>
                <a:cxn ang="0">
                  <a:pos x="T4" y="T5"/>
                </a:cxn>
                <a:cxn ang="0">
                  <a:pos x="T7" y="T8"/>
                </a:cxn>
                <a:cxn ang="0">
                  <a:pos x="T10" y="T11"/>
                </a:cxn>
              </a:cxnLst>
              <a:rect l="0" t="0" r="r" b="b"/>
              <a:pathLst>
                <a:path w="1183" h="592">
                  <a:moveTo>
                    <a:pt x="1183" y="0"/>
                  </a:moveTo>
                  <a:lnTo>
                    <a:pt x="0" y="0"/>
                  </a:lnTo>
                  <a:lnTo>
                    <a:pt x="591" y="591"/>
                  </a:lnTo>
                  <a:lnTo>
                    <a:pt x="1183"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0" name="Freeform 9">
              <a:extLst>
                <a:ext uri="{FF2B5EF4-FFF2-40B4-BE49-F238E27FC236}">
                  <a16:creationId xmlns:a16="http://schemas.microsoft.com/office/drawing/2014/main" id="{95A20BFD-9142-D64A-A78A-61B75FCA0D76}"/>
                </a:ext>
              </a:extLst>
            </p:cNvPr>
            <p:cNvSpPr>
              <a:spLocks/>
            </p:cNvSpPr>
            <p:nvPr/>
          </p:nvSpPr>
          <p:spPr bwMode="auto">
            <a:xfrm>
              <a:off x="7076887" y="728289"/>
              <a:ext cx="2208196" cy="2208277"/>
            </a:xfrm>
            <a:custGeom>
              <a:avLst/>
              <a:gdLst>
                <a:gd name="T0" fmla="+- 0 8372 7774"/>
                <a:gd name="T1" fmla="*/ T0 w 1792"/>
                <a:gd name="T2" fmla="+- 0 591 591"/>
                <a:gd name="T3" fmla="*/ 591 h 1792"/>
                <a:gd name="T4" fmla="+- 0 7774 7774"/>
                <a:gd name="T5" fmla="*/ T4 w 1792"/>
                <a:gd name="T6" fmla="+- 0 1188 591"/>
                <a:gd name="T7" fmla="*/ 1188 h 1792"/>
                <a:gd name="T8" fmla="+- 0 8969 7774"/>
                <a:gd name="T9" fmla="*/ T8 w 1792"/>
                <a:gd name="T10" fmla="+- 0 2383 591"/>
                <a:gd name="T11" fmla="*/ 2383 h 1792"/>
                <a:gd name="T12" fmla="+- 0 9566 7774"/>
                <a:gd name="T13" fmla="*/ T12 w 1792"/>
                <a:gd name="T14" fmla="+- 0 1786 591"/>
                <a:gd name="T15" fmla="*/ 1786 h 1792"/>
                <a:gd name="T16" fmla="+- 0 8372 7774"/>
                <a:gd name="T17" fmla="*/ T16 w 1792"/>
                <a:gd name="T18" fmla="+- 0 591 591"/>
                <a:gd name="T19" fmla="*/ 591 h 1792"/>
              </a:gdLst>
              <a:ahLst/>
              <a:cxnLst>
                <a:cxn ang="0">
                  <a:pos x="T1" y="T3"/>
                </a:cxn>
                <a:cxn ang="0">
                  <a:pos x="T5" y="T7"/>
                </a:cxn>
                <a:cxn ang="0">
                  <a:pos x="T9" y="T11"/>
                </a:cxn>
                <a:cxn ang="0">
                  <a:pos x="T13" y="T15"/>
                </a:cxn>
                <a:cxn ang="0">
                  <a:pos x="T17" y="T19"/>
                </a:cxn>
              </a:cxnLst>
              <a:rect l="0" t="0" r="r" b="b"/>
              <a:pathLst>
                <a:path w="1792" h="1792">
                  <a:moveTo>
                    <a:pt x="598" y="0"/>
                  </a:moveTo>
                  <a:lnTo>
                    <a:pt x="0" y="597"/>
                  </a:lnTo>
                  <a:lnTo>
                    <a:pt x="1195" y="1792"/>
                  </a:lnTo>
                  <a:lnTo>
                    <a:pt x="1792" y="1195"/>
                  </a:lnTo>
                  <a:lnTo>
                    <a:pt x="598" y="0"/>
                  </a:lnTo>
                  <a:close/>
                </a:path>
              </a:pathLst>
            </a:custGeom>
            <a:solidFill>
              <a:schemeClr val="tx2"/>
            </a:solidFill>
            <a:ln>
              <a:noFill/>
            </a:ln>
          </p:spPr>
          <p:txBody>
            <a:bodyPr rot="0" vert="horz" wrap="square" lIns="91440" tIns="45720" rIns="91440" bIns="45720" anchor="t" anchorCtr="0" upright="1">
              <a:noAutofit/>
            </a:bodyPr>
            <a:lstStyle/>
            <a:p>
              <a:endParaRPr lang="en-US" dirty="0"/>
            </a:p>
          </p:txBody>
        </p:sp>
        <p:sp>
          <p:nvSpPr>
            <p:cNvPr id="11" name="Freeform 10">
              <a:extLst>
                <a:ext uri="{FF2B5EF4-FFF2-40B4-BE49-F238E27FC236}">
                  <a16:creationId xmlns:a16="http://schemas.microsoft.com/office/drawing/2014/main" id="{B80736DF-C890-DB47-AEAA-D3D92505E632}"/>
                </a:ext>
              </a:extLst>
            </p:cNvPr>
            <p:cNvSpPr>
              <a:spLocks/>
            </p:cNvSpPr>
            <p:nvPr/>
          </p:nvSpPr>
          <p:spPr bwMode="auto">
            <a:xfrm>
              <a:off x="9285083" y="728289"/>
              <a:ext cx="2943850" cy="2943958"/>
            </a:xfrm>
            <a:custGeom>
              <a:avLst/>
              <a:gdLst>
                <a:gd name="T0" fmla="+- 0 11955 9566"/>
                <a:gd name="T1" fmla="*/ T0 w 2389"/>
                <a:gd name="T2" fmla="+- 0 1786 591"/>
                <a:gd name="T3" fmla="*/ 1786 h 2389"/>
                <a:gd name="T4" fmla="+- 0 10760 9566"/>
                <a:gd name="T5" fmla="*/ T4 w 2389"/>
                <a:gd name="T6" fmla="+- 0 591 591"/>
                <a:gd name="T7" fmla="*/ 591 h 2389"/>
                <a:gd name="T8" fmla="+- 0 9566 9566"/>
                <a:gd name="T9" fmla="*/ T8 w 2389"/>
                <a:gd name="T10" fmla="+- 0 1786 591"/>
                <a:gd name="T11" fmla="*/ 1786 h 2389"/>
                <a:gd name="T12" fmla="+- 0 10760 9566"/>
                <a:gd name="T13" fmla="*/ T12 w 2389"/>
                <a:gd name="T14" fmla="+- 0 2980 591"/>
                <a:gd name="T15" fmla="*/ 2980 h 2389"/>
                <a:gd name="T16" fmla="+- 0 11955 9566"/>
                <a:gd name="T17" fmla="*/ T16 w 2389"/>
                <a:gd name="T18" fmla="+- 0 1786 591"/>
                <a:gd name="T19" fmla="*/ 1786 h 2389"/>
              </a:gdLst>
              <a:ahLst/>
              <a:cxnLst>
                <a:cxn ang="0">
                  <a:pos x="T1" y="T3"/>
                </a:cxn>
                <a:cxn ang="0">
                  <a:pos x="T5" y="T7"/>
                </a:cxn>
                <a:cxn ang="0">
                  <a:pos x="T9" y="T11"/>
                </a:cxn>
                <a:cxn ang="0">
                  <a:pos x="T13" y="T15"/>
                </a:cxn>
                <a:cxn ang="0">
                  <a:pos x="T17" y="T19"/>
                </a:cxn>
              </a:cxnLst>
              <a:rect l="0" t="0" r="r" b="b"/>
              <a:pathLst>
                <a:path w="2389" h="2389">
                  <a:moveTo>
                    <a:pt x="2389" y="1195"/>
                  </a:moveTo>
                  <a:lnTo>
                    <a:pt x="1194" y="0"/>
                  </a:lnTo>
                  <a:lnTo>
                    <a:pt x="0" y="1195"/>
                  </a:lnTo>
                  <a:lnTo>
                    <a:pt x="1194" y="2389"/>
                  </a:lnTo>
                  <a:lnTo>
                    <a:pt x="2389" y="1195"/>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12" name="Title 1">
            <a:extLst>
              <a:ext uri="{FF2B5EF4-FFF2-40B4-BE49-F238E27FC236}">
                <a16:creationId xmlns:a16="http://schemas.microsoft.com/office/drawing/2014/main" id="{39F93F26-ED5C-E74E-BFBD-E3054DC1B9C1}"/>
              </a:ext>
            </a:extLst>
          </p:cNvPr>
          <p:cNvSpPr>
            <a:spLocks noGrp="1"/>
          </p:cNvSpPr>
          <p:nvPr>
            <p:ph type="title" hasCustomPrompt="1"/>
          </p:nvPr>
        </p:nvSpPr>
        <p:spPr>
          <a:xfrm>
            <a:off x="594360" y="189572"/>
            <a:ext cx="6787747" cy="1593507"/>
          </a:xfrm>
          <a:prstGeom prst="rect">
            <a:avLst/>
          </a:prstGeom>
        </p:spPr>
        <p:txBody>
          <a:bodyPr lIns="0" tIns="0" rIns="0" bIns="0" anchor="b" anchorCtr="0">
            <a:noAutofit/>
          </a:bodyPr>
          <a:lstStyle>
            <a:lvl1pPr>
              <a:defRPr sz="4400" b="1" i="0" spc="50" baseline="0">
                <a:latin typeface="+mj-lt"/>
              </a:defRPr>
            </a:lvl1pPr>
          </a:lstStyle>
          <a:p>
            <a:r>
              <a:rPr lang="en-US" dirty="0"/>
              <a:t>CLICK TO ADD TITLE </a:t>
            </a:r>
          </a:p>
        </p:txBody>
      </p:sp>
      <p:sp>
        <p:nvSpPr>
          <p:cNvPr id="2" name="Content Placeholder 5">
            <a:extLst>
              <a:ext uri="{FF2B5EF4-FFF2-40B4-BE49-F238E27FC236}">
                <a16:creationId xmlns:a16="http://schemas.microsoft.com/office/drawing/2014/main" id="{186153BD-9D2B-47EB-3553-1D3F6663B2A3}"/>
              </a:ext>
            </a:extLst>
          </p:cNvPr>
          <p:cNvSpPr>
            <a:spLocks noGrp="1"/>
          </p:cNvSpPr>
          <p:nvPr>
            <p:ph sz="quarter" idx="13" hasCustomPrompt="1"/>
          </p:nvPr>
        </p:nvSpPr>
        <p:spPr>
          <a:xfrm>
            <a:off x="594359" y="2281918"/>
            <a:ext cx="6787747" cy="3708517"/>
          </a:xfrm>
        </p:spPr>
        <p:txBody>
          <a:bodyPr lIns="0" tIns="228600" rIns="0" bIns="0">
            <a:normAutofit/>
          </a:bodyPr>
          <a:lstStyle>
            <a:lvl1pPr marL="283464" indent="-283464">
              <a:lnSpc>
                <a:spcPct val="80000"/>
              </a:lnSpc>
              <a:spcBef>
                <a:spcPts val="2200"/>
              </a:spcBef>
              <a:buFont typeface="Arial" panose="020B0604020202020204" pitchFamily="34" charset="0"/>
              <a:buChar char="•"/>
              <a:defRPr lang="en-US" sz="2400" b="1" i="0" kern="1200" dirty="0">
                <a:solidFill>
                  <a:schemeClr val="tx2">
                    <a:lumMod val="75000"/>
                  </a:schemeClr>
                </a:solidFill>
                <a:latin typeface="+mn-lt"/>
                <a:ea typeface="+mn-ea"/>
                <a:cs typeface="+mn-cs"/>
              </a:defRPr>
            </a:lvl1pPr>
            <a:lvl2pPr indent="-283464">
              <a:spcBef>
                <a:spcPts val="600"/>
              </a:spcBef>
              <a:defRPr sz="2000"/>
            </a:lvl2pPr>
            <a:lvl3pPr indent="-283464">
              <a:spcBef>
                <a:spcPts val="1800"/>
              </a:spcBef>
              <a:defRPr sz="2000"/>
            </a:lvl3pPr>
            <a:lvl4pPr indent="-283464">
              <a:spcBef>
                <a:spcPts val="1800"/>
              </a:spcBef>
              <a:defRPr sz="2000"/>
            </a:lvl4pPr>
            <a:lvl5pPr indent="-283464">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Slide Number Placeholder 42">
            <a:extLst>
              <a:ext uri="{FF2B5EF4-FFF2-40B4-BE49-F238E27FC236}">
                <a16:creationId xmlns:a16="http://schemas.microsoft.com/office/drawing/2014/main" id="{D80CCC8F-9CF1-9621-04EB-DFA68FEE42D2}"/>
              </a:ext>
            </a:extLst>
          </p:cNvPr>
          <p:cNvSpPr>
            <a:spLocks noGrp="1"/>
          </p:cNvSpPr>
          <p:nvPr>
            <p:ph type="sldNum" sz="quarter" idx="26"/>
          </p:nvPr>
        </p:nvSpPr>
        <p:spPr/>
        <p:txBody>
          <a:bodyPr/>
          <a:lstStyle/>
          <a:p>
            <a:fld id="{294A09A9-5501-47C1-A89A-A340965A2BE2}" type="slidenum">
              <a:rPr lang="en-US" smtClean="0"/>
              <a:pPr/>
              <a:t>‹#›</a:t>
            </a:fld>
            <a:endParaRPr lang="en-US" dirty="0">
              <a:latin typeface="+mn-lt"/>
            </a:endParaRPr>
          </a:p>
        </p:txBody>
      </p:sp>
      <p:sp>
        <p:nvSpPr>
          <p:cNvPr id="42" name="Date Placeholder 41">
            <a:extLst>
              <a:ext uri="{FF2B5EF4-FFF2-40B4-BE49-F238E27FC236}">
                <a16:creationId xmlns:a16="http://schemas.microsoft.com/office/drawing/2014/main" id="{29CE2856-DB8F-5603-C085-74C70560FAC8}"/>
              </a:ext>
            </a:extLst>
          </p:cNvPr>
          <p:cNvSpPr>
            <a:spLocks noGrp="1"/>
          </p:cNvSpPr>
          <p:nvPr>
            <p:ph type="dt" sz="half" idx="25"/>
          </p:nvPr>
        </p:nvSpPr>
        <p:spPr/>
        <p:txBody>
          <a:bodyPr/>
          <a:lstStyle/>
          <a:p>
            <a:endParaRPr lang="en-US" dirty="0">
              <a:latin typeface="+mn-lt"/>
            </a:endParaRPr>
          </a:p>
        </p:txBody>
      </p:sp>
      <p:cxnSp>
        <p:nvCxnSpPr>
          <p:cNvPr id="4" name="Straight Connector 3">
            <a:extLst>
              <a:ext uri="{FF2B5EF4-FFF2-40B4-BE49-F238E27FC236}">
                <a16:creationId xmlns:a16="http://schemas.microsoft.com/office/drawing/2014/main" id="{979826C1-7A52-DA25-F422-EE62DED7D1B6}"/>
              </a:ext>
              <a:ext uri="{C183D7F6-B498-43B3-948B-1728B52AA6E4}">
                <adec:decorative xmlns:adec="http://schemas.microsoft.com/office/drawing/2017/decorative" val="1"/>
              </a:ext>
            </a:extLst>
          </p:cNvPr>
          <p:cNvCxnSpPr>
            <a:cxnSpLocks/>
          </p:cNvCxnSpPr>
          <p:nvPr userDrawn="1"/>
        </p:nvCxnSpPr>
        <p:spPr>
          <a:xfrm>
            <a:off x="594360" y="2148840"/>
            <a:ext cx="2130552" cy="0"/>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5180892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accent3"/>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B79D0555-EBDC-B53A-212D-A5921795FEC8}"/>
              </a:ext>
            </a:extLst>
          </p:cNvPr>
          <p:cNvSpPr>
            <a:spLocks noGrp="1"/>
          </p:cNvSpPr>
          <p:nvPr>
            <p:ph type="pic" sz="quarter" idx="13"/>
          </p:nvPr>
        </p:nvSpPr>
        <p:spPr>
          <a:xfrm>
            <a:off x="0" y="-22543"/>
            <a:ext cx="12192000" cy="6880543"/>
          </a:xfrm>
          <a:custGeom>
            <a:avLst/>
            <a:gdLst>
              <a:gd name="connsiteX0" fmla="*/ 6309360 w 12192000"/>
              <a:gd name="connsiteY0" fmla="*/ 3951843 h 6880543"/>
              <a:gd name="connsiteX1" fmla="*/ 6309360 w 12192000"/>
              <a:gd name="connsiteY1" fmla="*/ 4052427 h 6880543"/>
              <a:gd name="connsiteX2" fmla="*/ 8442960 w 12192000"/>
              <a:gd name="connsiteY2" fmla="*/ 4052427 h 6880543"/>
              <a:gd name="connsiteX3" fmla="*/ 8442960 w 12192000"/>
              <a:gd name="connsiteY3" fmla="*/ 3951843 h 6880543"/>
              <a:gd name="connsiteX4" fmla="*/ 0 w 12192000"/>
              <a:gd name="connsiteY4" fmla="*/ 0 h 6880543"/>
              <a:gd name="connsiteX5" fmla="*/ 12192000 w 12192000"/>
              <a:gd name="connsiteY5" fmla="*/ 0 h 6880543"/>
              <a:gd name="connsiteX6" fmla="*/ 12192000 w 12192000"/>
              <a:gd name="connsiteY6" fmla="*/ 6880543 h 6880543"/>
              <a:gd name="connsiteX7" fmla="*/ 0 w 12192000"/>
              <a:gd name="connsiteY7" fmla="*/ 6880543 h 6880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80543">
                <a:moveTo>
                  <a:pt x="6309360" y="3951843"/>
                </a:moveTo>
                <a:lnTo>
                  <a:pt x="6309360" y="4052427"/>
                </a:lnTo>
                <a:lnTo>
                  <a:pt x="8442960" y="4052427"/>
                </a:lnTo>
                <a:lnTo>
                  <a:pt x="8442960" y="3951843"/>
                </a:lnTo>
                <a:close/>
                <a:moveTo>
                  <a:pt x="0" y="0"/>
                </a:moveTo>
                <a:lnTo>
                  <a:pt x="12192000" y="0"/>
                </a:lnTo>
                <a:lnTo>
                  <a:pt x="12192000" y="6880543"/>
                </a:lnTo>
                <a:lnTo>
                  <a:pt x="0" y="6880543"/>
                </a:lnTo>
                <a:close/>
              </a:path>
            </a:pathLst>
          </a:custGeom>
        </p:spPr>
        <p:txBody>
          <a:bodyPr wrap="square" tIns="182880">
            <a:noAutofit/>
          </a:bodyPr>
          <a:lstStyle>
            <a:lvl1pPr marL="0" indent="0" algn="ctr">
              <a:buNone/>
              <a:defRPr sz="2000">
                <a:solidFill>
                  <a:schemeClr val="tx1"/>
                </a:solidFill>
              </a:defRPr>
            </a:lvl1pPr>
          </a:lstStyle>
          <a:p>
            <a:r>
              <a:rPr lang="en-US"/>
              <a:t>Click icon to add picture</a:t>
            </a:r>
            <a:endParaRPr lang="en-US" dirty="0"/>
          </a:p>
        </p:txBody>
      </p:sp>
      <p:sp>
        <p:nvSpPr>
          <p:cNvPr id="18" name="Title 1">
            <a:extLst>
              <a:ext uri="{FF2B5EF4-FFF2-40B4-BE49-F238E27FC236}">
                <a16:creationId xmlns:a16="http://schemas.microsoft.com/office/drawing/2014/main" id="{8D492973-78E3-D34E-835E-CF2D4517016D}"/>
              </a:ext>
            </a:extLst>
          </p:cNvPr>
          <p:cNvSpPr>
            <a:spLocks noGrp="1"/>
          </p:cNvSpPr>
          <p:nvPr>
            <p:ph type="title" hasCustomPrompt="1"/>
          </p:nvPr>
        </p:nvSpPr>
        <p:spPr>
          <a:xfrm>
            <a:off x="6309359" y="444933"/>
            <a:ext cx="5477479" cy="3291840"/>
          </a:xfrm>
          <a:prstGeom prst="rect">
            <a:avLst/>
          </a:prstGeom>
        </p:spPr>
        <p:txBody>
          <a:bodyPr lIns="0" tIns="0" rIns="0" bIns="0" anchor="b" anchorCtr="0">
            <a:noAutofit/>
          </a:bodyPr>
          <a:lstStyle>
            <a:lvl1pPr>
              <a:defRPr sz="6000" b="1" i="0" baseline="0">
                <a:solidFill>
                  <a:schemeClr val="tx1"/>
                </a:solidFill>
                <a:latin typeface="+mj-lt"/>
              </a:defRPr>
            </a:lvl1pPr>
          </a:lstStyle>
          <a:p>
            <a:r>
              <a:rPr lang="en-US" dirty="0"/>
              <a:t>CLICK TO ADD TITLE </a:t>
            </a:r>
          </a:p>
        </p:txBody>
      </p:sp>
    </p:spTree>
    <p:extLst>
      <p:ext uri="{BB962C8B-B14F-4D97-AF65-F5344CB8AC3E}">
        <p14:creationId xmlns:p14="http://schemas.microsoft.com/office/powerpoint/2010/main" val="1729169562"/>
      </p:ext>
    </p:extLst>
  </p:cSld>
  <p:clrMapOvr>
    <a:masterClrMapping/>
  </p:clrMapOvr>
  <p:extLst>
    <p:ext uri="{DCECCB84-F9BA-43D5-87BE-67443E8EF086}">
      <p15:sldGuideLst xmlns:p15="http://schemas.microsoft.com/office/powerpoint/2012/main">
        <p15:guide id="2" pos="7104">
          <p15:clr>
            <a:srgbClr val="FBAE40"/>
          </p15:clr>
        </p15:guide>
        <p15:guide id="3" pos="4344" userDrawn="1">
          <p15:clr>
            <a:srgbClr val="FBAE40"/>
          </p15:clr>
        </p15:guide>
        <p15:guide id="4" pos="4560" userDrawn="1">
          <p15:clr>
            <a:srgbClr val="FBAE40"/>
          </p15:clr>
        </p15:guide>
        <p15:guide id="8" orient="horz" pos="1848"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2">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6987D-0137-DE42-B76B-FF621E808D90}"/>
              </a:ext>
            </a:extLst>
          </p:cNvPr>
          <p:cNvSpPr>
            <a:spLocks noGrp="1"/>
          </p:cNvSpPr>
          <p:nvPr>
            <p:ph type="ctrTitle" hasCustomPrompt="1"/>
          </p:nvPr>
        </p:nvSpPr>
        <p:spPr>
          <a:xfrm>
            <a:off x="6299835" y="430529"/>
            <a:ext cx="5486400" cy="1858869"/>
          </a:xfrm>
          <a:prstGeom prst="rect">
            <a:avLst/>
          </a:prstGeom>
        </p:spPr>
        <p:txBody>
          <a:bodyPr lIns="0" tIns="0" rIns="0" bIns="0" anchor="b">
            <a:noAutofit/>
          </a:bodyPr>
          <a:lstStyle>
            <a:lvl1pPr algn="l">
              <a:lnSpc>
                <a:spcPct val="80000"/>
              </a:lnSpc>
              <a:defRPr sz="4400" b="1" i="0" spc="100" baseline="0">
                <a:solidFill>
                  <a:schemeClr val="bg1"/>
                </a:solidFill>
                <a:latin typeface="+mj-lt"/>
              </a:defRPr>
            </a:lvl1pPr>
          </a:lstStyle>
          <a:p>
            <a:r>
              <a:rPr lang="en-US" dirty="0"/>
              <a:t>CLICK TO ADD TITLE </a:t>
            </a:r>
          </a:p>
        </p:txBody>
      </p:sp>
      <p:sp>
        <p:nvSpPr>
          <p:cNvPr id="6" name="Picture Placeholder 5">
            <a:extLst>
              <a:ext uri="{FF2B5EF4-FFF2-40B4-BE49-F238E27FC236}">
                <a16:creationId xmlns:a16="http://schemas.microsoft.com/office/drawing/2014/main" id="{A9973BC6-F6E5-0B3B-C8AB-0AC4020D4E8B}"/>
              </a:ext>
            </a:extLst>
          </p:cNvPr>
          <p:cNvSpPr>
            <a:spLocks noGrp="1"/>
          </p:cNvSpPr>
          <p:nvPr>
            <p:ph type="pic" sz="quarter" idx="12"/>
          </p:nvPr>
        </p:nvSpPr>
        <p:spPr>
          <a:xfrm>
            <a:off x="0" y="-11113"/>
            <a:ext cx="5791200" cy="6880226"/>
          </a:xfrm>
        </p:spPr>
        <p:txBody>
          <a:bodyPr>
            <a:normAutofit/>
          </a:bodyPr>
          <a:lstStyle>
            <a:lvl1pPr marL="0" indent="0" algn="ctr">
              <a:buNone/>
              <a:defRPr sz="2000"/>
            </a:lvl1pPr>
          </a:lstStyle>
          <a:p>
            <a:r>
              <a:rPr lang="en-US"/>
              <a:t>Click icon to add picture</a:t>
            </a:r>
            <a:endParaRPr lang="en-US" dirty="0"/>
          </a:p>
        </p:txBody>
      </p:sp>
      <p:cxnSp>
        <p:nvCxnSpPr>
          <p:cNvPr id="7" name="Straight Connector 6">
            <a:extLst>
              <a:ext uri="{FF2B5EF4-FFF2-40B4-BE49-F238E27FC236}">
                <a16:creationId xmlns:a16="http://schemas.microsoft.com/office/drawing/2014/main" id="{29169ED6-4B82-6844-119F-AC15CDF2D3E5}"/>
              </a:ext>
              <a:ext uri="{C183D7F6-B498-43B3-948B-1728B52AA6E4}">
                <adec:decorative xmlns:adec="http://schemas.microsoft.com/office/drawing/2017/decorative" val="1"/>
              </a:ext>
            </a:extLst>
          </p:cNvPr>
          <p:cNvCxnSpPr>
            <a:cxnSpLocks/>
          </p:cNvCxnSpPr>
          <p:nvPr userDrawn="1"/>
        </p:nvCxnSpPr>
        <p:spPr>
          <a:xfrm>
            <a:off x="6299835" y="2702175"/>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
        <p:nvSpPr>
          <p:cNvPr id="3" name="Content Placeholder 2">
            <a:extLst>
              <a:ext uri="{FF2B5EF4-FFF2-40B4-BE49-F238E27FC236}">
                <a16:creationId xmlns:a16="http://schemas.microsoft.com/office/drawing/2014/main" id="{5B288A64-9E38-D7AE-FA25-401F30DE0217}"/>
              </a:ext>
            </a:extLst>
          </p:cNvPr>
          <p:cNvSpPr>
            <a:spLocks noGrp="1"/>
          </p:cNvSpPr>
          <p:nvPr>
            <p:ph sz="quarter" idx="16"/>
          </p:nvPr>
        </p:nvSpPr>
        <p:spPr>
          <a:xfrm>
            <a:off x="6299834" y="3118944"/>
            <a:ext cx="5486399" cy="3109242"/>
          </a:xfrm>
        </p:spPr>
        <p:txBody>
          <a:bodyPr/>
          <a:lstStyle/>
          <a:p>
            <a:endParaRPr lang="en-US" dirty="0"/>
          </a:p>
        </p:txBody>
      </p:sp>
    </p:spTree>
    <p:extLst>
      <p:ext uri="{BB962C8B-B14F-4D97-AF65-F5344CB8AC3E}">
        <p14:creationId xmlns:p14="http://schemas.microsoft.com/office/powerpoint/2010/main" val="19879140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ummary 2">
    <p:bg>
      <p:bgPr>
        <a:solidFill>
          <a:schemeClr val="tx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C57F1500-1A16-D1EF-4F0C-030852B291FC}"/>
              </a:ext>
              <a:ext uri="{C183D7F6-B498-43B3-948B-1728B52AA6E4}">
                <adec:decorative xmlns:adec="http://schemas.microsoft.com/office/drawing/2017/decorative" val="1"/>
              </a:ext>
            </a:extLst>
          </p:cNvPr>
          <p:cNvCxnSpPr>
            <a:cxnSpLocks/>
          </p:cNvCxnSpPr>
          <p:nvPr userDrawn="1"/>
        </p:nvCxnSpPr>
        <p:spPr>
          <a:xfrm>
            <a:off x="594360" y="214884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grpSp>
        <p:nvGrpSpPr>
          <p:cNvPr id="10" name="Group 9">
            <a:extLst>
              <a:ext uri="{FF2B5EF4-FFF2-40B4-BE49-F238E27FC236}">
                <a16:creationId xmlns:a16="http://schemas.microsoft.com/office/drawing/2014/main" id="{2D07A0BE-3890-193E-9439-F294E61A71B9}"/>
              </a:ext>
              <a:ext uri="{C183D7F6-B498-43B3-948B-1728B52AA6E4}">
                <adec:decorative xmlns:adec="http://schemas.microsoft.com/office/drawing/2017/decorative" val="1"/>
              </a:ext>
            </a:extLst>
          </p:cNvPr>
          <p:cNvGrpSpPr>
            <a:grpSpLocks/>
          </p:cNvGrpSpPr>
          <p:nvPr userDrawn="1"/>
        </p:nvGrpSpPr>
        <p:grpSpPr bwMode="auto">
          <a:xfrm rot="16200000" flipV="1">
            <a:off x="0" y="3900132"/>
            <a:ext cx="2959226" cy="2959226"/>
            <a:chOff x="0" y="12289"/>
            <a:chExt cx="3550" cy="3551"/>
          </a:xfrm>
        </p:grpSpPr>
        <p:sp>
          <p:nvSpPr>
            <p:cNvPr id="11" name="Freeform 19">
              <a:extLst>
                <a:ext uri="{FF2B5EF4-FFF2-40B4-BE49-F238E27FC236}">
                  <a16:creationId xmlns:a16="http://schemas.microsoft.com/office/drawing/2014/main" id="{C05217ED-C258-E6CE-BA7F-28A6EA41BCD3}"/>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2" name="Freeform 20">
              <a:extLst>
                <a:ext uri="{FF2B5EF4-FFF2-40B4-BE49-F238E27FC236}">
                  <a16:creationId xmlns:a16="http://schemas.microsoft.com/office/drawing/2014/main" id="{F3E11A1F-14DD-BA35-D7D7-4D4ADEAA3484}"/>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3" name="Freeform 21">
              <a:extLst>
                <a:ext uri="{FF2B5EF4-FFF2-40B4-BE49-F238E27FC236}">
                  <a16:creationId xmlns:a16="http://schemas.microsoft.com/office/drawing/2014/main" id="{F14541B0-973F-7E21-1019-D2FB83C8C0D0}"/>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32" name="Title 1">
            <a:extLst>
              <a:ext uri="{FF2B5EF4-FFF2-40B4-BE49-F238E27FC236}">
                <a16:creationId xmlns:a16="http://schemas.microsoft.com/office/drawing/2014/main" id="{467E05B6-B7CB-1E4F-96BA-4B8CFE8B63D9}"/>
              </a:ext>
            </a:extLst>
          </p:cNvPr>
          <p:cNvSpPr>
            <a:spLocks noGrp="1"/>
          </p:cNvSpPr>
          <p:nvPr>
            <p:ph type="title" hasCustomPrompt="1"/>
          </p:nvPr>
        </p:nvSpPr>
        <p:spPr>
          <a:xfrm>
            <a:off x="594360" y="102875"/>
            <a:ext cx="10873740" cy="1680205"/>
          </a:xfrm>
          <a:prstGeom prst="rect">
            <a:avLst/>
          </a:prstGeom>
        </p:spPr>
        <p:txBody>
          <a:bodyPr lIns="0" tIns="0" rIns="0" bIns="0" anchor="b" anchorCtr="0">
            <a:noAutofit/>
          </a:bodyPr>
          <a:lstStyle>
            <a:lvl1pPr>
              <a:defRPr sz="4400" b="1" i="0">
                <a:latin typeface="+mj-lt"/>
              </a:defRPr>
            </a:lvl1pPr>
          </a:lstStyle>
          <a:p>
            <a:r>
              <a:rPr lang="en-US" dirty="0"/>
              <a:t>CLICK TO ADD TITLE </a:t>
            </a:r>
          </a:p>
        </p:txBody>
      </p:sp>
      <p:sp>
        <p:nvSpPr>
          <p:cNvPr id="2" name="Content Placeholder 5">
            <a:extLst>
              <a:ext uri="{FF2B5EF4-FFF2-40B4-BE49-F238E27FC236}">
                <a16:creationId xmlns:a16="http://schemas.microsoft.com/office/drawing/2014/main" id="{F6FE0DC0-B0D7-F4D6-8038-177AD7A8C211}"/>
              </a:ext>
            </a:extLst>
          </p:cNvPr>
          <p:cNvSpPr>
            <a:spLocks noGrp="1"/>
          </p:cNvSpPr>
          <p:nvPr>
            <p:ph sz="quarter" idx="13" hasCustomPrompt="1"/>
          </p:nvPr>
        </p:nvSpPr>
        <p:spPr>
          <a:xfrm>
            <a:off x="3657600" y="2282008"/>
            <a:ext cx="7810500" cy="3699328"/>
          </a:xfrm>
        </p:spPr>
        <p:txBody>
          <a:bodyPr lIns="0" tIns="228600" rIns="0" bIns="0">
            <a:normAutofit/>
          </a:bodyPr>
          <a:lstStyle>
            <a:lvl1pPr marL="283464" indent="-283464">
              <a:spcBef>
                <a:spcPts val="1800"/>
              </a:spcBef>
              <a:buFont typeface="Arial" panose="020B0604020202020204" pitchFamily="34" charset="0"/>
              <a:buChar char="•"/>
              <a:defRPr sz="2000"/>
            </a:lvl1pPr>
            <a:lvl2pPr indent="-283464">
              <a:spcBef>
                <a:spcPts val="1800"/>
              </a:spcBef>
              <a:defRPr sz="2000"/>
            </a:lvl2pPr>
            <a:lvl3pPr indent="-283464">
              <a:spcBef>
                <a:spcPts val="1800"/>
              </a:spcBef>
              <a:defRPr sz="2000"/>
            </a:lvl3pPr>
            <a:lvl4pPr indent="-283464">
              <a:spcBef>
                <a:spcPts val="1800"/>
              </a:spcBef>
              <a:defRPr sz="2000"/>
            </a:lvl4pPr>
            <a:lvl5pPr indent="-283464">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id="{7ED58739-4346-5104-B1AC-89ED035912AF}"/>
              </a:ext>
            </a:extLst>
          </p:cNvPr>
          <p:cNvSpPr>
            <a:spLocks noGrp="1"/>
          </p:cNvSpPr>
          <p:nvPr>
            <p:ph type="sldNum" sz="quarter" idx="22"/>
          </p:nvPr>
        </p:nvSpPr>
        <p:spPr/>
        <p:txBody>
          <a:bodyPr/>
          <a:lstStyle/>
          <a:p>
            <a:fld id="{294A09A9-5501-47C1-A89A-A340965A2BE2}" type="slidenum">
              <a:rPr lang="en-US" smtClean="0"/>
              <a:pPr/>
              <a:t>‹#›</a:t>
            </a:fld>
            <a:endParaRPr lang="en-US" dirty="0">
              <a:latin typeface="+mn-lt"/>
            </a:endParaRPr>
          </a:p>
        </p:txBody>
      </p:sp>
      <p:sp>
        <p:nvSpPr>
          <p:cNvPr id="5" name="Date Placeholder 4">
            <a:extLst>
              <a:ext uri="{FF2B5EF4-FFF2-40B4-BE49-F238E27FC236}">
                <a16:creationId xmlns:a16="http://schemas.microsoft.com/office/drawing/2014/main" id="{E9272B8D-F380-9F1A-C8E6-BDD2352B1763}"/>
              </a:ext>
            </a:extLst>
          </p:cNvPr>
          <p:cNvSpPr>
            <a:spLocks noGrp="1"/>
          </p:cNvSpPr>
          <p:nvPr>
            <p:ph type="dt" sz="half" idx="21"/>
          </p:nvPr>
        </p:nvSpPr>
        <p:spPr/>
        <p:txBody>
          <a:bodyPr/>
          <a:lstStyle/>
          <a:p>
            <a:endParaRPr lang="en-US" dirty="0">
              <a:latin typeface="+mn-lt"/>
            </a:endParaRPr>
          </a:p>
        </p:txBody>
      </p:sp>
    </p:spTree>
    <p:extLst>
      <p:ext uri="{BB962C8B-B14F-4D97-AF65-F5344CB8AC3E}">
        <p14:creationId xmlns:p14="http://schemas.microsoft.com/office/powerpoint/2010/main" val="140296414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600">
          <p15:clr>
            <a:srgbClr val="FBAE40"/>
          </p15:clr>
        </p15:guide>
        <p15:guide id="2" pos="7080">
          <p15:clr>
            <a:srgbClr val="FBAE40"/>
          </p15:clr>
        </p15:guide>
        <p15:guide id="3" pos="2304">
          <p15:clr>
            <a:srgbClr val="FBAE40"/>
          </p15:clr>
        </p15:guide>
        <p15:guide id="4" pos="5736">
          <p15:clr>
            <a:srgbClr val="FBAE40"/>
          </p15:clr>
        </p15:guide>
        <p15:guide id="5" pos="1944">
          <p15:clr>
            <a:srgbClr val="FBAE40"/>
          </p15:clr>
        </p15:guide>
        <p15:guide id="6" pos="4008">
          <p15:clr>
            <a:srgbClr val="FBAE40"/>
          </p15:clr>
        </p15:guide>
        <p15:guide id="7" orient="horz" pos="1224">
          <p15:clr>
            <a:srgbClr val="FBAE40"/>
          </p15:clr>
        </p15:guide>
        <p15:guide id="8" orient="horz" pos="1440">
          <p15:clr>
            <a:srgbClr val="FBAE40"/>
          </p15:clr>
        </p15:guide>
        <p15:guide id="9" orient="horz" pos="552">
          <p15:clr>
            <a:srgbClr val="FBAE40"/>
          </p15:clr>
        </p15:guide>
        <p15:guide id="10" pos="5352">
          <p15:clr>
            <a:srgbClr val="FBAE40"/>
          </p15:clr>
        </p15:guide>
        <p15:guide id="11" pos="3648">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6987D-0137-DE42-B76B-FF621E808D90}"/>
              </a:ext>
            </a:extLst>
          </p:cNvPr>
          <p:cNvSpPr>
            <a:spLocks noGrp="1"/>
          </p:cNvSpPr>
          <p:nvPr>
            <p:ph type="ctrTitle" hasCustomPrompt="1"/>
          </p:nvPr>
        </p:nvSpPr>
        <p:spPr>
          <a:xfrm>
            <a:off x="6309904" y="411479"/>
            <a:ext cx="5486400" cy="3291840"/>
          </a:xfrm>
          <a:prstGeom prst="rect">
            <a:avLst/>
          </a:prstGeom>
        </p:spPr>
        <p:txBody>
          <a:bodyPr lIns="0" tIns="0" rIns="0" bIns="0" anchor="b">
            <a:noAutofit/>
          </a:bodyPr>
          <a:lstStyle>
            <a:lvl1pPr algn="l">
              <a:lnSpc>
                <a:spcPct val="80000"/>
              </a:lnSpc>
              <a:defRPr sz="6000" b="1" i="0" spc="100" baseline="0">
                <a:solidFill>
                  <a:schemeClr val="bg1"/>
                </a:solidFill>
                <a:latin typeface="+mj-lt"/>
              </a:defRPr>
            </a:lvl1pPr>
          </a:lstStyle>
          <a:p>
            <a:r>
              <a:rPr lang="en-US" dirty="0"/>
              <a:t>CLICK TO ADD TITLE </a:t>
            </a:r>
          </a:p>
        </p:txBody>
      </p:sp>
      <p:grpSp>
        <p:nvGrpSpPr>
          <p:cNvPr id="9" name="Group 8">
            <a:extLst>
              <a:ext uri="{FF2B5EF4-FFF2-40B4-BE49-F238E27FC236}">
                <a16:creationId xmlns:a16="http://schemas.microsoft.com/office/drawing/2014/main" id="{C26C18C3-ED25-DD4B-BA72-24932D54DE37}"/>
              </a:ext>
              <a:ext uri="{C183D7F6-B498-43B3-948B-1728B52AA6E4}">
                <adec:decorative xmlns:adec="http://schemas.microsoft.com/office/drawing/2017/decorative" val="1"/>
              </a:ext>
            </a:extLst>
          </p:cNvPr>
          <p:cNvGrpSpPr>
            <a:grpSpLocks/>
          </p:cNvGrpSpPr>
          <p:nvPr userDrawn="1"/>
        </p:nvGrpSpPr>
        <p:grpSpPr bwMode="auto">
          <a:xfrm>
            <a:off x="1" y="758752"/>
            <a:ext cx="6099248" cy="6099248"/>
            <a:chOff x="0" y="12289"/>
            <a:chExt cx="3550" cy="3551"/>
          </a:xfrm>
        </p:grpSpPr>
        <p:sp>
          <p:nvSpPr>
            <p:cNvPr id="10" name="Freeform 9">
              <a:extLst>
                <a:ext uri="{FF2B5EF4-FFF2-40B4-BE49-F238E27FC236}">
                  <a16:creationId xmlns:a16="http://schemas.microsoft.com/office/drawing/2014/main" id="{C07CC263-2515-F147-8CC5-F8E9FF9FA8E4}"/>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1" name="Freeform 10">
              <a:extLst>
                <a:ext uri="{FF2B5EF4-FFF2-40B4-BE49-F238E27FC236}">
                  <a16:creationId xmlns:a16="http://schemas.microsoft.com/office/drawing/2014/main" id="{43B40037-7481-524B-8685-404D965690F2}"/>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2" name="Freeform 11">
              <a:extLst>
                <a:ext uri="{FF2B5EF4-FFF2-40B4-BE49-F238E27FC236}">
                  <a16:creationId xmlns:a16="http://schemas.microsoft.com/office/drawing/2014/main" id="{7B759713-8408-EE47-9394-3DA6F5E4B624}"/>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cxnSp>
        <p:nvCxnSpPr>
          <p:cNvPr id="13" name="Straight Connector 12">
            <a:extLst>
              <a:ext uri="{FF2B5EF4-FFF2-40B4-BE49-F238E27FC236}">
                <a16:creationId xmlns:a16="http://schemas.microsoft.com/office/drawing/2014/main" id="{A69706A2-3726-FE4E-B923-E75D48597816}"/>
              </a:ext>
              <a:ext uri="{C183D7F6-B498-43B3-948B-1728B52AA6E4}">
                <adec:decorative xmlns:adec="http://schemas.microsoft.com/office/drawing/2017/decorative" val="1"/>
              </a:ext>
            </a:extLst>
          </p:cNvPr>
          <p:cNvCxnSpPr>
            <a:cxnSpLocks/>
          </p:cNvCxnSpPr>
          <p:nvPr userDrawn="1"/>
        </p:nvCxnSpPr>
        <p:spPr>
          <a:xfrm>
            <a:off x="6309360" y="3950208"/>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
        <p:nvSpPr>
          <p:cNvPr id="18" name="Text Placeholder 29">
            <a:extLst>
              <a:ext uri="{FF2B5EF4-FFF2-40B4-BE49-F238E27FC236}">
                <a16:creationId xmlns:a16="http://schemas.microsoft.com/office/drawing/2014/main" id="{276A9CD7-E675-3048-86D3-3546A2F6B456}"/>
              </a:ext>
            </a:extLst>
          </p:cNvPr>
          <p:cNvSpPr>
            <a:spLocks noGrp="1"/>
          </p:cNvSpPr>
          <p:nvPr>
            <p:ph type="body" sz="quarter" idx="11" hasCustomPrompt="1"/>
          </p:nvPr>
        </p:nvSpPr>
        <p:spPr>
          <a:xfrm>
            <a:off x="6309905" y="4549552"/>
            <a:ext cx="5486400" cy="1645920"/>
          </a:xfrm>
        </p:spPr>
        <p:txBody>
          <a:bodyPr lIns="0" tIns="0" rIns="0" bIns="0">
            <a:noAutofit/>
          </a:bodyPr>
          <a:lstStyle>
            <a:lvl1pPr marL="0" indent="0">
              <a:buNone/>
              <a:defRPr sz="2400" b="1" i="0">
                <a:solidFill>
                  <a:schemeClr val="tx2">
                    <a:lumMod val="75000"/>
                  </a:schemeClr>
                </a:solidFill>
                <a:latin typeface="+mn-lt"/>
              </a:defRPr>
            </a:lvl1pPr>
            <a:lvl2pPr>
              <a:defRPr sz="4000"/>
            </a:lvl2pPr>
            <a:lvl3pPr>
              <a:defRPr sz="4000"/>
            </a:lvl3pPr>
            <a:lvl4pPr>
              <a:defRPr sz="4000"/>
            </a:lvl4pPr>
            <a:lvl5pPr>
              <a:defRPr sz="4000"/>
            </a:lvl5pPr>
          </a:lstStyle>
          <a:p>
            <a:pPr lvl="0"/>
            <a:r>
              <a:rPr lang="en-US" dirty="0"/>
              <a:t>Click to add text</a:t>
            </a:r>
          </a:p>
        </p:txBody>
      </p:sp>
    </p:spTree>
    <p:extLst>
      <p:ext uri="{BB962C8B-B14F-4D97-AF65-F5344CB8AC3E}">
        <p14:creationId xmlns:p14="http://schemas.microsoft.com/office/powerpoint/2010/main" val="20271085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wo Content 2">
    <p:bg>
      <p:bgPr>
        <a:solidFill>
          <a:schemeClr val="tx1"/>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C97D5AF2-684A-4A8D-3D82-B57D7AC44677}"/>
              </a:ext>
              <a:ext uri="{C183D7F6-B498-43B3-948B-1728B52AA6E4}">
                <adec:decorative xmlns:adec="http://schemas.microsoft.com/office/drawing/2017/decorative" val="1"/>
              </a:ext>
            </a:extLst>
          </p:cNvPr>
          <p:cNvGrpSpPr>
            <a:grpSpLocks/>
          </p:cNvGrpSpPr>
          <p:nvPr userDrawn="1"/>
        </p:nvGrpSpPr>
        <p:grpSpPr bwMode="auto">
          <a:xfrm rot="10800000">
            <a:off x="8870040" y="0"/>
            <a:ext cx="3325208" cy="3325208"/>
            <a:chOff x="0" y="12289"/>
            <a:chExt cx="3550" cy="3551"/>
          </a:xfrm>
        </p:grpSpPr>
        <p:sp>
          <p:nvSpPr>
            <p:cNvPr id="12" name="Freeform 4">
              <a:extLst>
                <a:ext uri="{FF2B5EF4-FFF2-40B4-BE49-F238E27FC236}">
                  <a16:creationId xmlns:a16="http://schemas.microsoft.com/office/drawing/2014/main" id="{8CF5F650-F8F0-F4FE-44DA-1F14ADE428B2}"/>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3" name="Freeform 5">
              <a:extLst>
                <a:ext uri="{FF2B5EF4-FFF2-40B4-BE49-F238E27FC236}">
                  <a16:creationId xmlns:a16="http://schemas.microsoft.com/office/drawing/2014/main" id="{18870924-E47D-404F-59B5-BD1C58F7B04C}"/>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4" name="Freeform 7">
              <a:extLst>
                <a:ext uri="{FF2B5EF4-FFF2-40B4-BE49-F238E27FC236}">
                  <a16:creationId xmlns:a16="http://schemas.microsoft.com/office/drawing/2014/main" id="{80806A65-E4FC-2F52-65B3-CC181E620C29}"/>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16" name="Title 1">
            <a:extLst>
              <a:ext uri="{FF2B5EF4-FFF2-40B4-BE49-F238E27FC236}">
                <a16:creationId xmlns:a16="http://schemas.microsoft.com/office/drawing/2014/main" id="{109B023A-F28F-184D-BA48-3F1C0502AE0A}"/>
              </a:ext>
            </a:extLst>
          </p:cNvPr>
          <p:cNvSpPr>
            <a:spLocks noGrp="1"/>
          </p:cNvSpPr>
          <p:nvPr>
            <p:ph type="title" hasCustomPrompt="1"/>
          </p:nvPr>
        </p:nvSpPr>
        <p:spPr>
          <a:xfrm>
            <a:off x="594360" y="278129"/>
            <a:ext cx="9778365" cy="1494596"/>
          </a:xfrm>
          <a:prstGeom prst="rect">
            <a:avLst/>
          </a:prstGeom>
        </p:spPr>
        <p:txBody>
          <a:bodyPr lIns="0" tIns="0" rIns="0" bIns="0" anchor="b" anchorCtr="0">
            <a:noAutofit/>
          </a:bodyPr>
          <a:lstStyle>
            <a:lvl1pPr>
              <a:defRPr sz="4400" b="1" i="0">
                <a:solidFill>
                  <a:schemeClr val="bg1"/>
                </a:solidFill>
                <a:latin typeface="+mj-lt"/>
              </a:defRPr>
            </a:lvl1pPr>
          </a:lstStyle>
          <a:p>
            <a:r>
              <a:rPr lang="en-US" dirty="0"/>
              <a:t>CLICK TO ADD TITLE </a:t>
            </a:r>
          </a:p>
        </p:txBody>
      </p:sp>
      <p:sp>
        <p:nvSpPr>
          <p:cNvPr id="2" name="Content Placeholder 5">
            <a:extLst>
              <a:ext uri="{FF2B5EF4-FFF2-40B4-BE49-F238E27FC236}">
                <a16:creationId xmlns:a16="http://schemas.microsoft.com/office/drawing/2014/main" id="{F14DA3C5-63E4-BAFB-1D68-47F71EEEE538}"/>
              </a:ext>
            </a:extLst>
          </p:cNvPr>
          <p:cNvSpPr>
            <a:spLocks noGrp="1"/>
          </p:cNvSpPr>
          <p:nvPr>
            <p:ph sz="quarter" idx="15" hasCustomPrompt="1"/>
          </p:nvPr>
        </p:nvSpPr>
        <p:spPr>
          <a:xfrm>
            <a:off x="594360" y="2676525"/>
            <a:ext cx="4490827" cy="3597470"/>
          </a:xfrm>
        </p:spPr>
        <p:txBody>
          <a:bodyPr lIns="0" tIns="45720" rIns="0" bIns="0">
            <a:normAutofit/>
          </a:bodyPr>
          <a:lstStyle>
            <a:lvl1pPr marL="0" indent="0">
              <a:spcBef>
                <a:spcPts val="1800"/>
              </a:spcBef>
              <a:buFont typeface="Arial" panose="020B0604020202020204" pitchFamily="34" charset="0"/>
              <a:buNone/>
              <a:defRPr sz="2000"/>
            </a:lvl1pPr>
            <a:lvl2pPr marL="283464" indent="-283464">
              <a:spcBef>
                <a:spcPts val="1800"/>
              </a:spcBef>
              <a:defRPr sz="2000"/>
            </a:lvl2pPr>
            <a:lvl3pPr marL="594360" indent="-283464">
              <a:spcBef>
                <a:spcPts val="1800"/>
              </a:spcBef>
              <a:defRPr sz="2000"/>
            </a:lvl3pPr>
            <a:lvl4pPr marL="822960" indent="-283464">
              <a:spcBef>
                <a:spcPts val="1800"/>
              </a:spcBef>
              <a:defRPr sz="2000"/>
            </a:lvl4pPr>
            <a:lvl5pPr marL="1005840" indent="-283464">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Content Placeholder 5">
            <a:extLst>
              <a:ext uri="{FF2B5EF4-FFF2-40B4-BE49-F238E27FC236}">
                <a16:creationId xmlns:a16="http://schemas.microsoft.com/office/drawing/2014/main" id="{BD11386D-847E-8CF5-E56A-42E80A65A089}"/>
              </a:ext>
            </a:extLst>
          </p:cNvPr>
          <p:cNvSpPr>
            <a:spLocks noGrp="1"/>
          </p:cNvSpPr>
          <p:nvPr>
            <p:ph sz="quarter" idx="16" hasCustomPrompt="1"/>
          </p:nvPr>
        </p:nvSpPr>
        <p:spPr>
          <a:xfrm>
            <a:off x="5881898" y="2676525"/>
            <a:ext cx="4490827" cy="3597470"/>
          </a:xfrm>
        </p:spPr>
        <p:txBody>
          <a:bodyPr lIns="0" tIns="45720" rIns="0" bIns="0">
            <a:normAutofit/>
          </a:bodyPr>
          <a:lstStyle>
            <a:lvl1pPr marL="0" indent="0">
              <a:spcBef>
                <a:spcPts val="1800"/>
              </a:spcBef>
              <a:buFont typeface="Arial" panose="020B0604020202020204" pitchFamily="34" charset="0"/>
              <a:buNone/>
              <a:defRPr sz="2000"/>
            </a:lvl1pPr>
            <a:lvl2pPr marL="283464" indent="-283464">
              <a:spcBef>
                <a:spcPts val="1800"/>
              </a:spcBef>
              <a:defRPr sz="2000"/>
            </a:lvl2pPr>
            <a:lvl3pPr marL="548640" indent="-283464">
              <a:spcBef>
                <a:spcPts val="1800"/>
              </a:spcBef>
              <a:defRPr sz="2000"/>
            </a:lvl3pPr>
            <a:lvl4pPr marL="822960" indent="-283464">
              <a:spcBef>
                <a:spcPts val="1800"/>
              </a:spcBef>
              <a:defRPr sz="2000"/>
            </a:lvl4pPr>
            <a:lvl5pPr marL="1005840" indent="-283464">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a16="http://schemas.microsoft.com/office/drawing/2014/main" id="{05D79B4B-A9BD-581F-536E-DE7CF728F84E}"/>
              </a:ext>
            </a:extLst>
          </p:cNvPr>
          <p:cNvSpPr>
            <a:spLocks noGrp="1"/>
          </p:cNvSpPr>
          <p:nvPr>
            <p:ph type="sldNum" sz="quarter" idx="12"/>
          </p:nvPr>
        </p:nvSpPr>
        <p:spPr/>
        <p:txBody>
          <a:bodyPr/>
          <a:lstStyle/>
          <a:p>
            <a:fld id="{294A09A9-5501-47C1-A89A-A340965A2BE2}" type="slidenum">
              <a:rPr lang="en-US" smtClean="0"/>
              <a:pPr/>
              <a:t>‹#›</a:t>
            </a:fld>
            <a:endParaRPr lang="en-US" dirty="0">
              <a:latin typeface="+mn-lt"/>
            </a:endParaRPr>
          </a:p>
        </p:txBody>
      </p:sp>
      <p:sp>
        <p:nvSpPr>
          <p:cNvPr id="8" name="Date Placeholder 7">
            <a:extLst>
              <a:ext uri="{FF2B5EF4-FFF2-40B4-BE49-F238E27FC236}">
                <a16:creationId xmlns:a16="http://schemas.microsoft.com/office/drawing/2014/main" id="{C5EA2E64-5690-A56B-7051-476EC7BADA55}"/>
              </a:ext>
            </a:extLst>
          </p:cNvPr>
          <p:cNvSpPr>
            <a:spLocks noGrp="1"/>
          </p:cNvSpPr>
          <p:nvPr>
            <p:ph type="dt" sz="half" idx="11"/>
          </p:nvPr>
        </p:nvSpPr>
        <p:spPr/>
        <p:txBody>
          <a:bodyPr/>
          <a:lstStyle/>
          <a:p>
            <a:endParaRPr lang="en-US" dirty="0">
              <a:latin typeface="+mn-lt"/>
            </a:endParaRPr>
          </a:p>
        </p:txBody>
      </p:sp>
      <p:cxnSp>
        <p:nvCxnSpPr>
          <p:cNvPr id="4" name="Straight Connector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userDrawn="1"/>
        </p:nvCxnSpPr>
        <p:spPr>
          <a:xfrm>
            <a:off x="594360" y="214884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941056953"/>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
    <p:bg>
      <p:bgPr>
        <a:solidFill>
          <a:schemeClr val="tx1"/>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42E558A9-6DD6-E21D-3A8F-6707E1DD19F1}"/>
              </a:ext>
              <a:ext uri="{C183D7F6-B498-43B3-948B-1728B52AA6E4}">
                <adec:decorative xmlns:adec="http://schemas.microsoft.com/office/drawing/2017/decorative" val="1"/>
              </a:ext>
            </a:extLst>
          </p:cNvPr>
          <p:cNvGrpSpPr/>
          <p:nvPr userDrawn="1"/>
        </p:nvGrpSpPr>
        <p:grpSpPr>
          <a:xfrm>
            <a:off x="6362700" y="0"/>
            <a:ext cx="5829298" cy="3235602"/>
            <a:chOff x="5612972" y="1"/>
            <a:chExt cx="6615961" cy="3672246"/>
          </a:xfrm>
        </p:grpSpPr>
        <p:sp>
          <p:nvSpPr>
            <p:cNvPr id="12" name="AutoShape 24">
              <a:extLst>
                <a:ext uri="{FF2B5EF4-FFF2-40B4-BE49-F238E27FC236}">
                  <a16:creationId xmlns:a16="http://schemas.microsoft.com/office/drawing/2014/main" id="{3FC994E4-318C-1E66-B4E4-8F8FD08E098F}"/>
                </a:ext>
              </a:extLst>
            </p:cNvPr>
            <p:cNvSpPr>
              <a:spLocks/>
            </p:cNvSpPr>
            <p:nvPr/>
          </p:nvSpPr>
          <p:spPr bwMode="auto">
            <a:xfrm>
              <a:off x="5612972" y="1"/>
              <a:ext cx="4408998" cy="3672246"/>
            </a:xfrm>
            <a:custGeom>
              <a:avLst/>
              <a:gdLst>
                <a:gd name="T0" fmla="+- 0 8372 6586"/>
                <a:gd name="T1" fmla="*/ T0 w 3578"/>
                <a:gd name="T2" fmla="*/ 591 h 2980"/>
                <a:gd name="T3" fmla="+- 0 7780 6586"/>
                <a:gd name="T4" fmla="*/ T3 w 3578"/>
                <a:gd name="T5" fmla="*/ 0 h 2980"/>
                <a:gd name="T6" fmla="+- 0 6586 6586"/>
                <a:gd name="T7" fmla="*/ T6 w 3578"/>
                <a:gd name="T8" fmla="*/ 0 h 2980"/>
                <a:gd name="T9" fmla="+- 0 7774 6586"/>
                <a:gd name="T10" fmla="*/ T9 w 3578"/>
                <a:gd name="T11" fmla="*/ 1188 h 2980"/>
                <a:gd name="T12" fmla="+- 0 8372 6586"/>
                <a:gd name="T13" fmla="*/ T12 w 3578"/>
                <a:gd name="T14" fmla="*/ 591 h 2980"/>
                <a:gd name="T15" fmla="+- 0 10163 6586"/>
                <a:gd name="T16" fmla="*/ T15 w 3578"/>
                <a:gd name="T17" fmla="*/ 2383 h 2980"/>
                <a:gd name="T18" fmla="+- 0 9566 6586"/>
                <a:gd name="T19" fmla="*/ T18 w 3578"/>
                <a:gd name="T20" fmla="*/ 1786 h 2980"/>
                <a:gd name="T21" fmla="+- 0 8969 6586"/>
                <a:gd name="T22" fmla="*/ T21 w 3578"/>
                <a:gd name="T23" fmla="*/ 2383 h 2980"/>
                <a:gd name="T24" fmla="+- 0 9566 6586"/>
                <a:gd name="T25" fmla="*/ T24 w 3578"/>
                <a:gd name="T26" fmla="*/ 2980 h 2980"/>
                <a:gd name="T27" fmla="+- 0 10163 6586"/>
                <a:gd name="T28" fmla="*/ T27 w 3578"/>
                <a:gd name="T29" fmla="*/ 2383 h 2980"/>
              </a:gdLst>
              <a:ahLst/>
              <a:cxnLst>
                <a:cxn ang="0">
                  <a:pos x="T1" y="T2"/>
                </a:cxn>
                <a:cxn ang="0">
                  <a:pos x="T4" y="T5"/>
                </a:cxn>
                <a:cxn ang="0">
                  <a:pos x="T7" y="T8"/>
                </a:cxn>
                <a:cxn ang="0">
                  <a:pos x="T10" y="T11"/>
                </a:cxn>
                <a:cxn ang="0">
                  <a:pos x="T13" y="T14"/>
                </a:cxn>
                <a:cxn ang="0">
                  <a:pos x="T16" y="T17"/>
                </a:cxn>
                <a:cxn ang="0">
                  <a:pos x="T19" y="T20"/>
                </a:cxn>
                <a:cxn ang="0">
                  <a:pos x="T22" y="T23"/>
                </a:cxn>
                <a:cxn ang="0">
                  <a:pos x="T25" y="T26"/>
                </a:cxn>
                <a:cxn ang="0">
                  <a:pos x="T28" y="T29"/>
                </a:cxn>
              </a:cxnLst>
              <a:rect l="0" t="0" r="r" b="b"/>
              <a:pathLst>
                <a:path w="3578" h="2980">
                  <a:moveTo>
                    <a:pt x="1786" y="591"/>
                  </a:moveTo>
                  <a:lnTo>
                    <a:pt x="1194" y="0"/>
                  </a:lnTo>
                  <a:lnTo>
                    <a:pt x="0" y="0"/>
                  </a:lnTo>
                  <a:lnTo>
                    <a:pt x="1188" y="1188"/>
                  </a:lnTo>
                  <a:lnTo>
                    <a:pt x="1786" y="591"/>
                  </a:lnTo>
                  <a:moveTo>
                    <a:pt x="3577" y="2383"/>
                  </a:moveTo>
                  <a:lnTo>
                    <a:pt x="2980" y="1786"/>
                  </a:lnTo>
                  <a:lnTo>
                    <a:pt x="2383" y="2383"/>
                  </a:lnTo>
                  <a:lnTo>
                    <a:pt x="2980" y="2980"/>
                  </a:lnTo>
                  <a:lnTo>
                    <a:pt x="3577" y="2383"/>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3" name="Freeform 7">
              <a:extLst>
                <a:ext uri="{FF2B5EF4-FFF2-40B4-BE49-F238E27FC236}">
                  <a16:creationId xmlns:a16="http://schemas.microsoft.com/office/drawing/2014/main" id="{17C00E6B-F625-6D6C-8364-9DD9F3C3628F}"/>
                </a:ext>
              </a:extLst>
            </p:cNvPr>
            <p:cNvSpPr>
              <a:spLocks/>
            </p:cNvSpPr>
            <p:nvPr/>
          </p:nvSpPr>
          <p:spPr bwMode="auto">
            <a:xfrm>
              <a:off x="6341233" y="1463970"/>
              <a:ext cx="2208196" cy="2208277"/>
            </a:xfrm>
            <a:custGeom>
              <a:avLst/>
              <a:gdLst>
                <a:gd name="T0" fmla="+- 0 7774 7177"/>
                <a:gd name="T1" fmla="*/ T0 w 1792"/>
                <a:gd name="T2" fmla="+- 0 1188 1188"/>
                <a:gd name="T3" fmla="*/ 1188 h 1792"/>
                <a:gd name="T4" fmla="+- 0 7177 7177"/>
                <a:gd name="T5" fmla="*/ T4 w 1792"/>
                <a:gd name="T6" fmla="+- 0 1786 1188"/>
                <a:gd name="T7" fmla="*/ 1786 h 1792"/>
                <a:gd name="T8" fmla="+- 0 8372 7177"/>
                <a:gd name="T9" fmla="*/ T8 w 1792"/>
                <a:gd name="T10" fmla="+- 0 2980 1188"/>
                <a:gd name="T11" fmla="*/ 2980 h 1792"/>
                <a:gd name="T12" fmla="+- 0 8969 7177"/>
                <a:gd name="T13" fmla="*/ T12 w 1792"/>
                <a:gd name="T14" fmla="+- 0 2383 1188"/>
                <a:gd name="T15" fmla="*/ 2383 h 1792"/>
                <a:gd name="T16" fmla="+- 0 7774 7177"/>
                <a:gd name="T17" fmla="*/ T16 w 1792"/>
                <a:gd name="T18" fmla="+- 0 1188 1188"/>
                <a:gd name="T19" fmla="*/ 1188 h 1792"/>
              </a:gdLst>
              <a:ahLst/>
              <a:cxnLst>
                <a:cxn ang="0">
                  <a:pos x="T1" y="T3"/>
                </a:cxn>
                <a:cxn ang="0">
                  <a:pos x="T5" y="T7"/>
                </a:cxn>
                <a:cxn ang="0">
                  <a:pos x="T9" y="T11"/>
                </a:cxn>
                <a:cxn ang="0">
                  <a:pos x="T13" y="T15"/>
                </a:cxn>
                <a:cxn ang="0">
                  <a:pos x="T17" y="T19"/>
                </a:cxn>
              </a:cxnLst>
              <a:rect l="0" t="0" r="r" b="b"/>
              <a:pathLst>
                <a:path w="1792" h="1792">
                  <a:moveTo>
                    <a:pt x="597" y="0"/>
                  </a:moveTo>
                  <a:lnTo>
                    <a:pt x="0" y="598"/>
                  </a:lnTo>
                  <a:lnTo>
                    <a:pt x="1195" y="1792"/>
                  </a:lnTo>
                  <a:lnTo>
                    <a:pt x="1792" y="1195"/>
                  </a:lnTo>
                  <a:lnTo>
                    <a:pt x="597"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4" name="Freeform 8">
              <a:extLst>
                <a:ext uri="{FF2B5EF4-FFF2-40B4-BE49-F238E27FC236}">
                  <a16:creationId xmlns:a16="http://schemas.microsoft.com/office/drawing/2014/main" id="{C6197B87-4F65-7981-9463-84830CD3687F}"/>
                </a:ext>
              </a:extLst>
            </p:cNvPr>
            <p:cNvSpPr>
              <a:spLocks/>
            </p:cNvSpPr>
            <p:nvPr/>
          </p:nvSpPr>
          <p:spPr bwMode="auto">
            <a:xfrm>
              <a:off x="8555590" y="1"/>
              <a:ext cx="1457754" cy="729520"/>
            </a:xfrm>
            <a:custGeom>
              <a:avLst/>
              <a:gdLst>
                <a:gd name="T0" fmla="+- 0 10158 8975"/>
                <a:gd name="T1" fmla="*/ T0 w 1183"/>
                <a:gd name="T2" fmla="*/ 0 h 592"/>
                <a:gd name="T3" fmla="+- 0 8975 8975"/>
                <a:gd name="T4" fmla="*/ T3 w 1183"/>
                <a:gd name="T5" fmla="*/ 0 h 592"/>
                <a:gd name="T6" fmla="+- 0 9566 8975"/>
                <a:gd name="T7" fmla="*/ T6 w 1183"/>
                <a:gd name="T8" fmla="*/ 591 h 592"/>
                <a:gd name="T9" fmla="+- 0 10158 8975"/>
                <a:gd name="T10" fmla="*/ T9 w 1183"/>
                <a:gd name="T11" fmla="*/ 0 h 592"/>
              </a:gdLst>
              <a:ahLst/>
              <a:cxnLst>
                <a:cxn ang="0">
                  <a:pos x="T1" y="T2"/>
                </a:cxn>
                <a:cxn ang="0">
                  <a:pos x="T4" y="T5"/>
                </a:cxn>
                <a:cxn ang="0">
                  <a:pos x="T7" y="T8"/>
                </a:cxn>
                <a:cxn ang="0">
                  <a:pos x="T10" y="T11"/>
                </a:cxn>
              </a:cxnLst>
              <a:rect l="0" t="0" r="r" b="b"/>
              <a:pathLst>
                <a:path w="1183" h="592">
                  <a:moveTo>
                    <a:pt x="1183" y="0"/>
                  </a:moveTo>
                  <a:lnTo>
                    <a:pt x="0" y="0"/>
                  </a:lnTo>
                  <a:lnTo>
                    <a:pt x="591" y="591"/>
                  </a:lnTo>
                  <a:lnTo>
                    <a:pt x="1183"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8" name="Freeform 9">
              <a:extLst>
                <a:ext uri="{FF2B5EF4-FFF2-40B4-BE49-F238E27FC236}">
                  <a16:creationId xmlns:a16="http://schemas.microsoft.com/office/drawing/2014/main" id="{86AA517C-7217-D864-B7E7-40984A2880DB}"/>
                </a:ext>
              </a:extLst>
            </p:cNvPr>
            <p:cNvSpPr>
              <a:spLocks/>
            </p:cNvSpPr>
            <p:nvPr/>
          </p:nvSpPr>
          <p:spPr bwMode="auto">
            <a:xfrm>
              <a:off x="7076887" y="728289"/>
              <a:ext cx="2208196" cy="2208277"/>
            </a:xfrm>
            <a:custGeom>
              <a:avLst/>
              <a:gdLst>
                <a:gd name="T0" fmla="+- 0 8372 7774"/>
                <a:gd name="T1" fmla="*/ T0 w 1792"/>
                <a:gd name="T2" fmla="+- 0 591 591"/>
                <a:gd name="T3" fmla="*/ 591 h 1792"/>
                <a:gd name="T4" fmla="+- 0 7774 7774"/>
                <a:gd name="T5" fmla="*/ T4 w 1792"/>
                <a:gd name="T6" fmla="+- 0 1188 591"/>
                <a:gd name="T7" fmla="*/ 1188 h 1792"/>
                <a:gd name="T8" fmla="+- 0 8969 7774"/>
                <a:gd name="T9" fmla="*/ T8 w 1792"/>
                <a:gd name="T10" fmla="+- 0 2383 591"/>
                <a:gd name="T11" fmla="*/ 2383 h 1792"/>
                <a:gd name="T12" fmla="+- 0 9566 7774"/>
                <a:gd name="T13" fmla="*/ T12 w 1792"/>
                <a:gd name="T14" fmla="+- 0 1786 591"/>
                <a:gd name="T15" fmla="*/ 1786 h 1792"/>
                <a:gd name="T16" fmla="+- 0 8372 7774"/>
                <a:gd name="T17" fmla="*/ T16 w 1792"/>
                <a:gd name="T18" fmla="+- 0 591 591"/>
                <a:gd name="T19" fmla="*/ 591 h 1792"/>
              </a:gdLst>
              <a:ahLst/>
              <a:cxnLst>
                <a:cxn ang="0">
                  <a:pos x="T1" y="T3"/>
                </a:cxn>
                <a:cxn ang="0">
                  <a:pos x="T5" y="T7"/>
                </a:cxn>
                <a:cxn ang="0">
                  <a:pos x="T9" y="T11"/>
                </a:cxn>
                <a:cxn ang="0">
                  <a:pos x="T13" y="T15"/>
                </a:cxn>
                <a:cxn ang="0">
                  <a:pos x="T17" y="T19"/>
                </a:cxn>
              </a:cxnLst>
              <a:rect l="0" t="0" r="r" b="b"/>
              <a:pathLst>
                <a:path w="1792" h="1792">
                  <a:moveTo>
                    <a:pt x="598" y="0"/>
                  </a:moveTo>
                  <a:lnTo>
                    <a:pt x="0" y="597"/>
                  </a:lnTo>
                  <a:lnTo>
                    <a:pt x="1195" y="1792"/>
                  </a:lnTo>
                  <a:lnTo>
                    <a:pt x="1792" y="1195"/>
                  </a:lnTo>
                  <a:lnTo>
                    <a:pt x="598" y="0"/>
                  </a:lnTo>
                  <a:close/>
                </a:path>
              </a:pathLst>
            </a:custGeom>
            <a:solidFill>
              <a:schemeClr val="tx2"/>
            </a:solidFill>
            <a:ln>
              <a:noFill/>
            </a:ln>
          </p:spPr>
          <p:txBody>
            <a:bodyPr rot="0" vert="horz" wrap="square" lIns="91440" tIns="45720" rIns="91440" bIns="45720" anchor="t" anchorCtr="0" upright="1">
              <a:noAutofit/>
            </a:bodyPr>
            <a:lstStyle/>
            <a:p>
              <a:endParaRPr lang="en-US" dirty="0"/>
            </a:p>
          </p:txBody>
        </p:sp>
        <p:sp>
          <p:nvSpPr>
            <p:cNvPr id="19" name="Freeform 10">
              <a:extLst>
                <a:ext uri="{FF2B5EF4-FFF2-40B4-BE49-F238E27FC236}">
                  <a16:creationId xmlns:a16="http://schemas.microsoft.com/office/drawing/2014/main" id="{524013C6-491C-CAA2-5BD6-7C73596711CC}"/>
                </a:ext>
              </a:extLst>
            </p:cNvPr>
            <p:cNvSpPr>
              <a:spLocks/>
            </p:cNvSpPr>
            <p:nvPr/>
          </p:nvSpPr>
          <p:spPr bwMode="auto">
            <a:xfrm>
              <a:off x="9285083" y="728289"/>
              <a:ext cx="2943850" cy="2943958"/>
            </a:xfrm>
            <a:custGeom>
              <a:avLst/>
              <a:gdLst>
                <a:gd name="T0" fmla="+- 0 11955 9566"/>
                <a:gd name="T1" fmla="*/ T0 w 2389"/>
                <a:gd name="T2" fmla="+- 0 1786 591"/>
                <a:gd name="T3" fmla="*/ 1786 h 2389"/>
                <a:gd name="T4" fmla="+- 0 10760 9566"/>
                <a:gd name="T5" fmla="*/ T4 w 2389"/>
                <a:gd name="T6" fmla="+- 0 591 591"/>
                <a:gd name="T7" fmla="*/ 591 h 2389"/>
                <a:gd name="T8" fmla="+- 0 9566 9566"/>
                <a:gd name="T9" fmla="*/ T8 w 2389"/>
                <a:gd name="T10" fmla="+- 0 1786 591"/>
                <a:gd name="T11" fmla="*/ 1786 h 2389"/>
                <a:gd name="T12" fmla="+- 0 10760 9566"/>
                <a:gd name="T13" fmla="*/ T12 w 2389"/>
                <a:gd name="T14" fmla="+- 0 2980 591"/>
                <a:gd name="T15" fmla="*/ 2980 h 2389"/>
                <a:gd name="T16" fmla="+- 0 11955 9566"/>
                <a:gd name="T17" fmla="*/ T16 w 2389"/>
                <a:gd name="T18" fmla="+- 0 1786 591"/>
                <a:gd name="T19" fmla="*/ 1786 h 2389"/>
              </a:gdLst>
              <a:ahLst/>
              <a:cxnLst>
                <a:cxn ang="0">
                  <a:pos x="T1" y="T3"/>
                </a:cxn>
                <a:cxn ang="0">
                  <a:pos x="T5" y="T7"/>
                </a:cxn>
                <a:cxn ang="0">
                  <a:pos x="T9" y="T11"/>
                </a:cxn>
                <a:cxn ang="0">
                  <a:pos x="T13" y="T15"/>
                </a:cxn>
                <a:cxn ang="0">
                  <a:pos x="T17" y="T19"/>
                </a:cxn>
              </a:cxnLst>
              <a:rect l="0" t="0" r="r" b="b"/>
              <a:pathLst>
                <a:path w="2389" h="2389">
                  <a:moveTo>
                    <a:pt x="2389" y="1195"/>
                  </a:moveTo>
                  <a:lnTo>
                    <a:pt x="1194" y="0"/>
                  </a:lnTo>
                  <a:lnTo>
                    <a:pt x="0" y="1195"/>
                  </a:lnTo>
                  <a:lnTo>
                    <a:pt x="1194" y="2389"/>
                  </a:lnTo>
                  <a:lnTo>
                    <a:pt x="2389" y="1195"/>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16" name="Title 1">
            <a:extLst>
              <a:ext uri="{FF2B5EF4-FFF2-40B4-BE49-F238E27FC236}">
                <a16:creationId xmlns:a16="http://schemas.microsoft.com/office/drawing/2014/main" id="{109B023A-F28F-184D-BA48-3F1C0502AE0A}"/>
              </a:ext>
            </a:extLst>
          </p:cNvPr>
          <p:cNvSpPr>
            <a:spLocks noGrp="1"/>
          </p:cNvSpPr>
          <p:nvPr>
            <p:ph type="title" hasCustomPrompt="1"/>
          </p:nvPr>
        </p:nvSpPr>
        <p:spPr>
          <a:xfrm>
            <a:off x="6318885" y="3499667"/>
            <a:ext cx="4939666" cy="2542810"/>
          </a:xfrm>
          <a:prstGeom prst="rect">
            <a:avLst/>
          </a:prstGeom>
        </p:spPr>
        <p:txBody>
          <a:bodyPr lIns="0" tIns="0" rIns="0" bIns="0" anchor="b" anchorCtr="0">
            <a:noAutofit/>
          </a:bodyPr>
          <a:lstStyle>
            <a:lvl1pPr>
              <a:defRPr sz="4400" b="1" i="0">
                <a:solidFill>
                  <a:schemeClr val="bg1"/>
                </a:solidFill>
                <a:latin typeface="+mj-lt"/>
              </a:defRPr>
            </a:lvl1pPr>
          </a:lstStyle>
          <a:p>
            <a:r>
              <a:rPr lang="en-US" dirty="0"/>
              <a:t>CLICK TO ADD TITLE </a:t>
            </a:r>
          </a:p>
        </p:txBody>
      </p:sp>
      <p:cxnSp>
        <p:nvCxnSpPr>
          <p:cNvPr id="4" name="Straight Connector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userDrawn="1"/>
        </p:nvCxnSpPr>
        <p:spPr>
          <a:xfrm>
            <a:off x="6347460" y="631317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
        <p:nvSpPr>
          <p:cNvPr id="7" name="Content Placeholder 5">
            <a:extLst>
              <a:ext uri="{FF2B5EF4-FFF2-40B4-BE49-F238E27FC236}">
                <a16:creationId xmlns:a16="http://schemas.microsoft.com/office/drawing/2014/main" id="{8007FA9C-C4D5-89EC-C457-5F329A338E1E}"/>
              </a:ext>
            </a:extLst>
          </p:cNvPr>
          <p:cNvSpPr>
            <a:spLocks noGrp="1"/>
          </p:cNvSpPr>
          <p:nvPr>
            <p:ph sz="quarter" idx="14" hasCustomPrompt="1"/>
          </p:nvPr>
        </p:nvSpPr>
        <p:spPr>
          <a:xfrm>
            <a:off x="603885" y="457201"/>
            <a:ext cx="5198269" cy="2305050"/>
          </a:xfrm>
        </p:spPr>
        <p:txBody>
          <a:bodyPr lIns="0" tIns="274320">
            <a:normAutofit/>
          </a:bodyPr>
          <a:lstStyle>
            <a:lvl1pPr marL="457200" indent="-457200">
              <a:spcBef>
                <a:spcPts val="1800"/>
              </a:spcBef>
              <a:buFont typeface="+mj-lt"/>
              <a:buAutoNum type="arabicPeriod"/>
              <a:defRPr sz="2000"/>
            </a:lvl1pPr>
            <a:lvl2pPr marL="914400" indent="-457200">
              <a:spcBef>
                <a:spcPts val="1800"/>
              </a:spcBef>
              <a:buFont typeface="+mj-lt"/>
              <a:buAutoNum type="alphaLcPeriod"/>
              <a:defRPr sz="2000"/>
            </a:lvl2pPr>
            <a:lvl3pPr marL="1371600" indent="-457200">
              <a:spcBef>
                <a:spcPts val="1800"/>
              </a:spcBef>
              <a:buFont typeface="+mj-lt"/>
              <a:buAutoNum type="arabicParenR"/>
              <a:defRPr sz="2000"/>
            </a:lvl3pPr>
            <a:lvl4pPr marL="1371600" indent="0">
              <a:spcBef>
                <a:spcPts val="1800"/>
              </a:spcBef>
              <a:buFont typeface="+mj-lt"/>
              <a:buNone/>
              <a:defRPr sz="2000"/>
            </a:lvl4pPr>
            <a:lvl5pPr marL="2286000" indent="-457200">
              <a:spcBef>
                <a:spcPts val="1800"/>
              </a:spcBef>
              <a:buFont typeface="+mj-lt"/>
              <a:buAutoNum type="arabicPeriod"/>
              <a:defRPr sz="2000"/>
            </a:lvl5pPr>
          </a:lstStyle>
          <a:p>
            <a:pPr lvl="0"/>
            <a:r>
              <a:rPr lang="en-US" dirty="0"/>
              <a:t>Click to add content</a:t>
            </a:r>
          </a:p>
          <a:p>
            <a:pPr lvl="1"/>
            <a:r>
              <a:rPr lang="en-US" dirty="0"/>
              <a:t>Second level</a:t>
            </a:r>
          </a:p>
          <a:p>
            <a:pPr lvl="2"/>
            <a:r>
              <a:rPr lang="en-US" dirty="0"/>
              <a:t>Third level</a:t>
            </a:r>
          </a:p>
          <a:p>
            <a:pPr lvl="3"/>
            <a:endParaRPr lang="en-US" dirty="0"/>
          </a:p>
        </p:txBody>
      </p:sp>
      <p:sp>
        <p:nvSpPr>
          <p:cNvPr id="2" name="Content Placeholder 5">
            <a:extLst>
              <a:ext uri="{FF2B5EF4-FFF2-40B4-BE49-F238E27FC236}">
                <a16:creationId xmlns:a16="http://schemas.microsoft.com/office/drawing/2014/main" id="{3AC171DA-232D-44C1-6B93-40BACB298F4B}"/>
              </a:ext>
            </a:extLst>
          </p:cNvPr>
          <p:cNvSpPr>
            <a:spLocks noGrp="1"/>
          </p:cNvSpPr>
          <p:nvPr>
            <p:ph sz="quarter" idx="15" hasCustomPrompt="1"/>
          </p:nvPr>
        </p:nvSpPr>
        <p:spPr>
          <a:xfrm>
            <a:off x="594360" y="2810595"/>
            <a:ext cx="5198269" cy="3319513"/>
          </a:xfrm>
        </p:spPr>
        <p:txBody>
          <a:bodyPr lIns="0" tIns="45720" rIns="0" bIns="0">
            <a:normAutofit/>
          </a:bodyPr>
          <a:lstStyle>
            <a:lvl1pPr marL="0" indent="0">
              <a:spcBef>
                <a:spcPts val="1800"/>
              </a:spcBef>
              <a:buFont typeface="Arial" panose="020B0604020202020204" pitchFamily="34" charset="0"/>
              <a:buNone/>
              <a:defRPr sz="2000"/>
            </a:lvl1pPr>
            <a:lvl2pPr marL="283464" indent="-283464">
              <a:spcBef>
                <a:spcPts val="1800"/>
              </a:spcBef>
              <a:defRPr sz="2000"/>
            </a:lvl2pPr>
            <a:lvl3pPr marL="548640" indent="-283464">
              <a:spcBef>
                <a:spcPts val="1800"/>
              </a:spcBef>
              <a:defRPr sz="2000"/>
            </a:lvl3pPr>
            <a:lvl4pPr marL="822960" indent="-283464">
              <a:spcBef>
                <a:spcPts val="1800"/>
              </a:spcBef>
              <a:defRPr sz="2000"/>
            </a:lvl4pPr>
            <a:lvl5pPr marL="1005840" indent="-283464">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a16="http://schemas.microsoft.com/office/drawing/2014/main" id="{05D79B4B-A9BD-581F-536E-DE7CF728F84E}"/>
              </a:ext>
            </a:extLst>
          </p:cNvPr>
          <p:cNvSpPr>
            <a:spLocks noGrp="1"/>
          </p:cNvSpPr>
          <p:nvPr>
            <p:ph type="sldNum" sz="quarter" idx="12"/>
          </p:nvPr>
        </p:nvSpPr>
        <p:spPr/>
        <p:txBody>
          <a:bodyPr/>
          <a:lstStyle/>
          <a:p>
            <a:fld id="{294A09A9-5501-47C1-A89A-A340965A2BE2}" type="slidenum">
              <a:rPr lang="en-US" smtClean="0"/>
              <a:pPr/>
              <a:t>‹#›</a:t>
            </a:fld>
            <a:endParaRPr lang="en-US" dirty="0">
              <a:latin typeface="+mn-lt"/>
            </a:endParaRPr>
          </a:p>
        </p:txBody>
      </p:sp>
      <p:sp>
        <p:nvSpPr>
          <p:cNvPr id="8" name="Date Placeholder 7">
            <a:extLst>
              <a:ext uri="{FF2B5EF4-FFF2-40B4-BE49-F238E27FC236}">
                <a16:creationId xmlns:a16="http://schemas.microsoft.com/office/drawing/2014/main" id="{C5EA2E64-5690-A56B-7051-476EC7BADA55}"/>
              </a:ext>
            </a:extLst>
          </p:cNvPr>
          <p:cNvSpPr>
            <a:spLocks noGrp="1"/>
          </p:cNvSpPr>
          <p:nvPr>
            <p:ph type="dt" sz="half" idx="11"/>
          </p:nvPr>
        </p:nvSpPr>
        <p:spPr/>
        <p:txBody>
          <a:bodyPr/>
          <a:lstStyle/>
          <a:p>
            <a:endParaRPr lang="en-US" dirty="0">
              <a:latin typeface="+mn-lt"/>
            </a:endParaRPr>
          </a:p>
        </p:txBody>
      </p:sp>
    </p:spTree>
    <p:extLst>
      <p:ext uri="{BB962C8B-B14F-4D97-AF65-F5344CB8AC3E}">
        <p14:creationId xmlns:p14="http://schemas.microsoft.com/office/powerpoint/2010/main" val="554606805"/>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Content and Picture">
    <p:bg>
      <p:bgPr>
        <a:solidFill>
          <a:schemeClr val="tx1"/>
        </a:solidFill>
        <a:effectLst/>
      </p:bgPr>
    </p:bg>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109B023A-F28F-184D-BA48-3F1C0502AE0A}"/>
              </a:ext>
            </a:extLst>
          </p:cNvPr>
          <p:cNvSpPr>
            <a:spLocks noGrp="1"/>
          </p:cNvSpPr>
          <p:nvPr>
            <p:ph type="title" hasCustomPrompt="1"/>
          </p:nvPr>
        </p:nvSpPr>
        <p:spPr>
          <a:xfrm>
            <a:off x="575310" y="278129"/>
            <a:ext cx="5063490" cy="2354026"/>
          </a:xfrm>
          <a:prstGeom prst="rect">
            <a:avLst/>
          </a:prstGeom>
        </p:spPr>
        <p:txBody>
          <a:bodyPr lIns="0" tIns="0" rIns="0" bIns="0" anchor="b" anchorCtr="0">
            <a:noAutofit/>
          </a:bodyPr>
          <a:lstStyle>
            <a:lvl1pPr>
              <a:defRPr sz="4400" b="1" i="0">
                <a:solidFill>
                  <a:schemeClr val="bg1"/>
                </a:solidFill>
                <a:latin typeface="+mj-lt"/>
              </a:defRPr>
            </a:lvl1pPr>
          </a:lstStyle>
          <a:p>
            <a:r>
              <a:rPr lang="en-US" dirty="0"/>
              <a:t>CLICK TO ADD TITLE </a:t>
            </a:r>
          </a:p>
        </p:txBody>
      </p:sp>
      <p:sp>
        <p:nvSpPr>
          <p:cNvPr id="3" name="Content Placeholder 5">
            <a:extLst>
              <a:ext uri="{FF2B5EF4-FFF2-40B4-BE49-F238E27FC236}">
                <a16:creationId xmlns:a16="http://schemas.microsoft.com/office/drawing/2014/main" id="{1EF4505D-6803-3813-7738-049963427819}"/>
              </a:ext>
            </a:extLst>
          </p:cNvPr>
          <p:cNvSpPr>
            <a:spLocks noGrp="1"/>
          </p:cNvSpPr>
          <p:nvPr>
            <p:ph sz="quarter" idx="16" hasCustomPrompt="1"/>
          </p:nvPr>
        </p:nvSpPr>
        <p:spPr>
          <a:xfrm>
            <a:off x="594360" y="3279579"/>
            <a:ext cx="5044440" cy="2994415"/>
          </a:xfrm>
        </p:spPr>
        <p:txBody>
          <a:bodyPr lIns="0" tIns="228600" rIns="0" bIns="0">
            <a:normAutofit/>
          </a:bodyPr>
          <a:lstStyle>
            <a:lvl1pPr marL="0" indent="0">
              <a:spcBef>
                <a:spcPts val="1800"/>
              </a:spcBef>
              <a:buFont typeface="Arial" panose="020B0604020202020204" pitchFamily="34" charset="0"/>
              <a:buNone/>
              <a:tabLst>
                <a:tab pos="2805113" algn="l"/>
              </a:tabLst>
              <a:defRPr sz="2000"/>
            </a:lvl1pPr>
            <a:lvl2pPr indent="-283464">
              <a:spcBef>
                <a:spcPts val="1800"/>
              </a:spcBef>
              <a:tabLst>
                <a:tab pos="2805113" algn="l"/>
              </a:tabLst>
              <a:defRPr sz="2000"/>
            </a:lvl2pPr>
            <a:lvl3pPr indent="-283464">
              <a:spcBef>
                <a:spcPts val="1800"/>
              </a:spcBef>
              <a:tabLst>
                <a:tab pos="2805113" algn="l"/>
              </a:tabLst>
              <a:defRPr sz="2000"/>
            </a:lvl3pPr>
            <a:lvl4pPr indent="-283464">
              <a:spcBef>
                <a:spcPts val="1800"/>
              </a:spcBef>
              <a:tabLst>
                <a:tab pos="2805113" algn="l"/>
              </a:tabLst>
              <a:defRPr sz="2000"/>
            </a:lvl4pPr>
            <a:lvl5pPr indent="-283464">
              <a:spcBef>
                <a:spcPts val="1800"/>
              </a:spcBef>
              <a:tabLst>
                <a:tab pos="2805113" algn="l"/>
              </a:tabLst>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4" name="Straight Connector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userDrawn="1"/>
        </p:nvCxnSpPr>
        <p:spPr>
          <a:xfrm>
            <a:off x="594360" y="2997459"/>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
        <p:nvSpPr>
          <p:cNvPr id="12" name="Picture Placeholder 11">
            <a:extLst>
              <a:ext uri="{FF2B5EF4-FFF2-40B4-BE49-F238E27FC236}">
                <a16:creationId xmlns:a16="http://schemas.microsoft.com/office/drawing/2014/main" id="{4658637A-5D36-6127-19BC-C203E23FA49F}"/>
              </a:ext>
            </a:extLst>
          </p:cNvPr>
          <p:cNvSpPr>
            <a:spLocks noGrp="1"/>
          </p:cNvSpPr>
          <p:nvPr>
            <p:ph type="pic" sz="quarter" idx="15"/>
          </p:nvPr>
        </p:nvSpPr>
        <p:spPr>
          <a:xfrm>
            <a:off x="6096000" y="0"/>
            <a:ext cx="6118225" cy="6858000"/>
          </a:xfrm>
        </p:spPr>
        <p:txBody>
          <a:bodyPr>
            <a:normAutofit/>
          </a:bodyPr>
          <a:lstStyle>
            <a:lvl1pPr marL="0" indent="0" algn="ctr">
              <a:buNone/>
              <a:defRPr sz="2000">
                <a:solidFill>
                  <a:schemeClr val="bg1"/>
                </a:solidFill>
              </a:defRPr>
            </a:lvl1pPr>
          </a:lstStyle>
          <a:p>
            <a:r>
              <a:rPr lang="en-US"/>
              <a:t>Click icon to add picture</a:t>
            </a:r>
            <a:endParaRPr lang="en-US" dirty="0"/>
          </a:p>
        </p:txBody>
      </p:sp>
      <p:sp>
        <p:nvSpPr>
          <p:cNvPr id="10" name="Slide Number Placeholder 9">
            <a:extLst>
              <a:ext uri="{FF2B5EF4-FFF2-40B4-BE49-F238E27FC236}">
                <a16:creationId xmlns:a16="http://schemas.microsoft.com/office/drawing/2014/main" id="{05D79B4B-A9BD-581F-536E-DE7CF728F84E}"/>
              </a:ext>
            </a:extLst>
          </p:cNvPr>
          <p:cNvSpPr>
            <a:spLocks noGrp="1"/>
          </p:cNvSpPr>
          <p:nvPr>
            <p:ph type="sldNum" sz="quarter" idx="12"/>
          </p:nvPr>
        </p:nvSpPr>
        <p:spPr/>
        <p:txBody>
          <a:bodyPr/>
          <a:lstStyle/>
          <a:p>
            <a:fld id="{294A09A9-5501-47C1-A89A-A340965A2BE2}" type="slidenum">
              <a:rPr lang="en-US" smtClean="0"/>
              <a:pPr/>
              <a:t>‹#›</a:t>
            </a:fld>
            <a:endParaRPr lang="en-US" dirty="0">
              <a:latin typeface="+mn-lt"/>
            </a:endParaRPr>
          </a:p>
        </p:txBody>
      </p:sp>
      <p:sp>
        <p:nvSpPr>
          <p:cNvPr id="8" name="Date Placeholder 7">
            <a:extLst>
              <a:ext uri="{FF2B5EF4-FFF2-40B4-BE49-F238E27FC236}">
                <a16:creationId xmlns:a16="http://schemas.microsoft.com/office/drawing/2014/main" id="{C5EA2E64-5690-A56B-7051-476EC7BADA55}"/>
              </a:ext>
            </a:extLst>
          </p:cNvPr>
          <p:cNvSpPr>
            <a:spLocks noGrp="1"/>
          </p:cNvSpPr>
          <p:nvPr>
            <p:ph type="dt" sz="half" idx="11"/>
          </p:nvPr>
        </p:nvSpPr>
        <p:spPr/>
        <p:txBody>
          <a:bodyPr/>
          <a:lstStyle/>
          <a:p>
            <a:endParaRPr lang="en-US" dirty="0">
              <a:latin typeface="+mn-lt"/>
            </a:endParaRPr>
          </a:p>
        </p:txBody>
      </p:sp>
    </p:spTree>
    <p:extLst>
      <p:ext uri="{BB962C8B-B14F-4D97-AF65-F5344CB8AC3E}">
        <p14:creationId xmlns:p14="http://schemas.microsoft.com/office/powerpoint/2010/main" val="1429319764"/>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EED84C6-50E6-6C43-8031-AFF6268E0C06}"/>
              </a:ext>
            </a:extLst>
          </p:cNvPr>
          <p:cNvSpPr>
            <a:spLocks noGrp="1"/>
          </p:cNvSpPr>
          <p:nvPr>
            <p:ph type="body" idx="1"/>
          </p:nvPr>
        </p:nvSpPr>
        <p:spPr>
          <a:xfrm>
            <a:off x="594360" y="1825625"/>
            <a:ext cx="1038225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itle Placeholder 11">
            <a:extLst>
              <a:ext uri="{FF2B5EF4-FFF2-40B4-BE49-F238E27FC236}">
                <a16:creationId xmlns:a16="http://schemas.microsoft.com/office/drawing/2014/main" id="{D41FC0AE-253D-D242-9C88-017078F8A23A}"/>
              </a:ext>
            </a:extLst>
          </p:cNvPr>
          <p:cNvSpPr>
            <a:spLocks noGrp="1"/>
          </p:cNvSpPr>
          <p:nvPr>
            <p:ph type="title"/>
          </p:nvPr>
        </p:nvSpPr>
        <p:spPr>
          <a:xfrm>
            <a:off x="594360" y="365125"/>
            <a:ext cx="10401300" cy="1325563"/>
          </a:xfrm>
          <a:prstGeom prst="rect">
            <a:avLst/>
          </a:prstGeom>
        </p:spPr>
        <p:txBody>
          <a:bodyPr vert="horz" lIns="91440" tIns="45720" rIns="91440" bIns="45720" rtlCol="0" anchor="ctr">
            <a:normAutofit/>
          </a:bodyPr>
          <a:lstStyle/>
          <a:p>
            <a:r>
              <a:rPr lang="en-US" dirty="0"/>
              <a:t>CLICK TO EDIT MASTER TITLE STYLE</a:t>
            </a:r>
          </a:p>
        </p:txBody>
      </p:sp>
      <p:sp>
        <p:nvSpPr>
          <p:cNvPr id="30" name="Date Placeholder 3">
            <a:extLst>
              <a:ext uri="{FF2B5EF4-FFF2-40B4-BE49-F238E27FC236}">
                <a16:creationId xmlns:a16="http://schemas.microsoft.com/office/drawing/2014/main" id="{EF47083A-6D76-4B4D-87CA-E08E212F781D}"/>
              </a:ext>
            </a:extLst>
          </p:cNvPr>
          <p:cNvSpPr>
            <a:spLocks noGrp="1"/>
          </p:cNvSpPr>
          <p:nvPr>
            <p:ph type="dt" sz="half" idx="2"/>
          </p:nvPr>
        </p:nvSpPr>
        <p:spPr>
          <a:xfrm>
            <a:off x="1133648" y="6332220"/>
            <a:ext cx="1313180" cy="247651"/>
          </a:xfrm>
          <a:prstGeom prst="rect">
            <a:avLst/>
          </a:prstGeom>
        </p:spPr>
        <p:txBody>
          <a:bodyPr vert="horz" lIns="0" tIns="0" rIns="0" bIns="0" rtlCol="0" anchor="t" anchorCtr="0"/>
          <a:lstStyle>
            <a:lvl1pPr algn="l">
              <a:defRPr sz="1100" b="0" i="0">
                <a:solidFill>
                  <a:schemeClr val="bg1"/>
                </a:solidFill>
                <a:latin typeface="+mn-lt"/>
              </a:defRPr>
            </a:lvl1pPr>
          </a:lstStyle>
          <a:p>
            <a:endParaRPr lang="en-US" dirty="0">
              <a:latin typeface="+mn-lt"/>
            </a:endParaRPr>
          </a:p>
        </p:txBody>
      </p:sp>
      <p:sp>
        <p:nvSpPr>
          <p:cNvPr id="32" name="Slide Number Placeholder 5">
            <a:extLst>
              <a:ext uri="{FF2B5EF4-FFF2-40B4-BE49-F238E27FC236}">
                <a16:creationId xmlns:a16="http://schemas.microsoft.com/office/drawing/2014/main" id="{C8ADA0DF-3751-9A48-8A21-59F01C782D7C}"/>
              </a:ext>
            </a:extLst>
          </p:cNvPr>
          <p:cNvSpPr>
            <a:spLocks noGrp="1"/>
          </p:cNvSpPr>
          <p:nvPr>
            <p:ph type="sldNum" sz="quarter" idx="4"/>
          </p:nvPr>
        </p:nvSpPr>
        <p:spPr>
          <a:xfrm>
            <a:off x="594360" y="6332220"/>
            <a:ext cx="523240" cy="247651"/>
          </a:xfrm>
          <a:prstGeom prst="rect">
            <a:avLst/>
          </a:prstGeom>
        </p:spPr>
        <p:txBody>
          <a:bodyPr vert="horz" lIns="0" tIns="0" rIns="0" bIns="0" rtlCol="0" anchor="t" anchorCtr="0"/>
          <a:lstStyle>
            <a:lvl1pPr algn="l">
              <a:defRPr sz="1100" b="1" i="0">
                <a:solidFill>
                  <a:schemeClr val="bg1"/>
                </a:solidFill>
                <a:latin typeface="+mn-lt"/>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3515892240"/>
      </p:ext>
    </p:extLst>
  </p:cSld>
  <p:clrMap bg1="dk1" tx1="lt1" bg2="dk2" tx2="lt2" accent1="accent1" accent2="accent2" accent3="accent3" accent4="accent4" accent5="accent5" accent6="accent6" hlink="hlink" folHlink="folHlink"/>
  <p:sldLayoutIdLst>
    <p:sldLayoutId id="2147483711" r:id="rId1"/>
    <p:sldLayoutId id="2147483698" r:id="rId2"/>
    <p:sldLayoutId id="2147483710" r:id="rId3"/>
    <p:sldLayoutId id="2147483700" r:id="rId4"/>
    <p:sldLayoutId id="2147483701" r:id="rId5"/>
    <p:sldLayoutId id="2147483659" r:id="rId6"/>
    <p:sldLayoutId id="2147483709" r:id="rId7"/>
    <p:sldLayoutId id="2147483708" r:id="rId8"/>
    <p:sldLayoutId id="2147483707" r:id="rId9"/>
    <p:sldLayoutId id="2147483706" r:id="rId10"/>
    <p:sldLayoutId id="2147483705" r:id="rId11"/>
    <p:sldLayoutId id="2147483704" r:id="rId12"/>
    <p:sldLayoutId id="2147483703" r:id="rId13"/>
  </p:sldLayoutIdLst>
  <p:hf sldNum="0" hdr="0" ftr="0" dt="0"/>
  <p:txStyles>
    <p:titleStyle>
      <a:lvl1pPr algn="l" defTabSz="914400" rtl="0" eaLnBrk="1" latinLnBrk="0" hangingPunct="1">
        <a:lnSpc>
          <a:spcPct val="80000"/>
        </a:lnSpc>
        <a:spcBef>
          <a:spcPct val="0"/>
        </a:spcBef>
        <a:buNone/>
        <a:defRPr sz="4400" b="1" i="0" kern="1200" spc="100" baseline="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83464"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mn-lt"/>
          <a:ea typeface="+mn-ea"/>
          <a:cs typeface="+mn-cs"/>
        </a:defRPr>
      </a:lvl1pPr>
      <a:lvl2pPr marL="685800" indent="-283464"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mn-lt"/>
          <a:ea typeface="+mn-ea"/>
          <a:cs typeface="+mn-cs"/>
        </a:defRPr>
      </a:lvl2pPr>
      <a:lvl3pPr marL="1143000" indent="-283464"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mn-lt"/>
          <a:ea typeface="+mn-ea"/>
          <a:cs typeface="+mn-cs"/>
        </a:defRPr>
      </a:lvl3pPr>
      <a:lvl4pPr marL="1600200" indent="-283464"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4pPr>
      <a:lvl5pPr marL="2057400" indent="-283464"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A4A3A4"/>
          </p15:clr>
        </p15:guide>
        <p15:guide id="2" pos="3840">
          <p15:clr>
            <a:srgbClr val="A4A3A4"/>
          </p15:clr>
        </p15:guide>
        <p15:guide id="3" pos="240">
          <p15:clr>
            <a:srgbClr val="547EBF"/>
          </p15:clr>
        </p15:guide>
        <p15:guide id="4" orient="horz" pos="240">
          <p15:clr>
            <a:srgbClr val="547EBF"/>
          </p15:clr>
        </p15:guide>
        <p15:guide id="5" pos="7440">
          <p15:clr>
            <a:srgbClr val="547EBF"/>
          </p15:clr>
        </p15:guide>
        <p15:guide id="6" orient="horz" pos="4080">
          <p15:clr>
            <a:srgbClr val="547EBF"/>
          </p15:clr>
        </p15:guide>
        <p15:guide id="7" pos="600" userDrawn="1">
          <p15:clr>
            <a:srgbClr val="547EBF"/>
          </p15:clr>
        </p15:guide>
        <p15:guide id="8" pos="3720">
          <p15:clr>
            <a:srgbClr val="547EBF"/>
          </p15:clr>
        </p15:guide>
        <p15:guide id="9" pos="2112">
          <p15:clr>
            <a:srgbClr val="547EBF"/>
          </p15:clr>
        </p15:guide>
        <p15:guide id="10" pos="1848">
          <p15:clr>
            <a:srgbClr val="547EBF"/>
          </p15:clr>
        </p15:guide>
        <p15:guide id="11" pos="5568">
          <p15:clr>
            <a:srgbClr val="547EBF"/>
          </p15:clr>
        </p15:guide>
        <p15:guide id="12" pos="5832">
          <p15:clr>
            <a:srgbClr val="547EBF"/>
          </p15:clr>
        </p15:guide>
        <p15:guide id="13" pos="4968">
          <p15:clr>
            <a:srgbClr val="9FCC3B"/>
          </p15:clr>
        </p15:guide>
        <p15:guide id="14" pos="5208">
          <p15:clr>
            <a:srgbClr val="9FCC3B"/>
          </p15:clr>
        </p15:guide>
        <p15:guide id="15" pos="2712">
          <p15:clr>
            <a:srgbClr val="9FCC3B"/>
          </p15:clr>
        </p15:guide>
        <p15:guide id="16" pos="2472">
          <p15:clr>
            <a:srgbClr val="9FCC3B"/>
          </p15:clr>
        </p15:guide>
        <p15:guide id="17" pos="39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1D9D6-2977-ABCD-FDF8-51AFA5064E54}"/>
              </a:ext>
            </a:extLst>
          </p:cNvPr>
          <p:cNvSpPr>
            <a:spLocks noGrp="1"/>
          </p:cNvSpPr>
          <p:nvPr>
            <p:ph type="ctrTitle"/>
          </p:nvPr>
        </p:nvSpPr>
        <p:spPr>
          <a:xfrm>
            <a:off x="6309904" y="411479"/>
            <a:ext cx="5486400" cy="3291840"/>
          </a:xfrm>
        </p:spPr>
        <p:txBody>
          <a:bodyPr/>
          <a:lstStyle/>
          <a:p>
            <a:r>
              <a:rPr lang="en-US" dirty="0"/>
              <a:t>HOW DO CHARTERS IMPACT A COMMUNITY?</a:t>
            </a:r>
          </a:p>
        </p:txBody>
      </p:sp>
    </p:spTree>
    <p:extLst>
      <p:ext uri="{BB962C8B-B14F-4D97-AF65-F5344CB8AC3E}">
        <p14:creationId xmlns:p14="http://schemas.microsoft.com/office/powerpoint/2010/main" val="3390304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CE4BC5-1965-96E9-5A95-E3294EBC6AC8}"/>
              </a:ext>
            </a:extLst>
          </p:cNvPr>
          <p:cNvSpPr>
            <a:spLocks noGrp="1"/>
          </p:cNvSpPr>
          <p:nvPr>
            <p:ph type="title"/>
          </p:nvPr>
        </p:nvSpPr>
        <p:spPr/>
        <p:txBody>
          <a:bodyPr/>
          <a:lstStyle/>
          <a:p>
            <a:r>
              <a:rPr lang="en-US" dirty="0"/>
              <a:t>MADE POSSIBLE BY SPONSORS</a:t>
            </a:r>
          </a:p>
        </p:txBody>
      </p:sp>
      <p:sp>
        <p:nvSpPr>
          <p:cNvPr id="3" name="Content Placeholder 2">
            <a:extLst>
              <a:ext uri="{FF2B5EF4-FFF2-40B4-BE49-F238E27FC236}">
                <a16:creationId xmlns:a16="http://schemas.microsoft.com/office/drawing/2014/main" id="{7CC9F49A-E938-B919-5531-D70F48C7F082}"/>
              </a:ext>
            </a:extLst>
          </p:cNvPr>
          <p:cNvSpPr>
            <a:spLocks noGrp="1"/>
          </p:cNvSpPr>
          <p:nvPr>
            <p:ph sz="quarter" idx="15"/>
          </p:nvPr>
        </p:nvSpPr>
        <p:spPr/>
        <p:txBody>
          <a:bodyPr>
            <a:normAutofit/>
          </a:bodyPr>
          <a:lstStyle/>
          <a:p>
            <a:r>
              <a:rPr lang="en-US" sz="2800" dirty="0">
                <a:solidFill>
                  <a:schemeClr val="accent3"/>
                </a:solidFill>
              </a:rPr>
              <a:t>Approved by the Missouri State Board of Education, sponsors make charter schools possible.</a:t>
            </a:r>
          </a:p>
          <a:p>
            <a:endParaRPr lang="en-US" sz="2800" dirty="0">
              <a:solidFill>
                <a:schemeClr val="accent3"/>
              </a:solidFill>
            </a:endParaRPr>
          </a:p>
          <a:p>
            <a:r>
              <a:rPr lang="en-US" sz="2800" dirty="0">
                <a:solidFill>
                  <a:schemeClr val="accent3"/>
                </a:solidFill>
              </a:rPr>
              <a:t>Reach out to ____ to learn more about becoming a sponsor.</a:t>
            </a:r>
          </a:p>
        </p:txBody>
      </p:sp>
      <p:pic>
        <p:nvPicPr>
          <p:cNvPr id="6" name="Content Placeholder 5">
            <a:extLst>
              <a:ext uri="{FF2B5EF4-FFF2-40B4-BE49-F238E27FC236}">
                <a16:creationId xmlns:a16="http://schemas.microsoft.com/office/drawing/2014/main" id="{56C405C0-3AA9-0BC1-A130-A97F6C945BE7}"/>
              </a:ext>
            </a:extLst>
          </p:cNvPr>
          <p:cNvPicPr>
            <a:picLocks noGrp="1" noChangeAspect="1"/>
          </p:cNvPicPr>
          <p:nvPr>
            <p:ph sz="quarter" idx="16"/>
          </p:nvPr>
        </p:nvPicPr>
        <p:blipFill>
          <a:blip r:embed="rId3"/>
          <a:stretch>
            <a:fillRect/>
          </a:stretch>
        </p:blipFill>
        <p:spPr>
          <a:xfrm>
            <a:off x="6756996" y="2676525"/>
            <a:ext cx="3441877" cy="1104957"/>
          </a:xfrm>
        </p:spPr>
      </p:pic>
    </p:spTree>
    <p:extLst>
      <p:ext uri="{BB962C8B-B14F-4D97-AF65-F5344CB8AC3E}">
        <p14:creationId xmlns:p14="http://schemas.microsoft.com/office/powerpoint/2010/main" val="1389004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10C1B7-6E4E-3DEE-50C0-1CA3B14303EE}"/>
              </a:ext>
            </a:extLst>
          </p:cNvPr>
          <p:cNvSpPr>
            <a:spLocks noGrp="1"/>
          </p:cNvSpPr>
          <p:nvPr>
            <p:ph type="ctrTitle"/>
          </p:nvPr>
        </p:nvSpPr>
        <p:spPr>
          <a:xfrm>
            <a:off x="594360" y="411479"/>
            <a:ext cx="5486400" cy="3291840"/>
          </a:xfrm>
        </p:spPr>
        <p:txBody>
          <a:bodyPr/>
          <a:lstStyle/>
          <a:p>
            <a:r>
              <a:rPr lang="en-US" dirty="0"/>
              <a:t>THANK YOU</a:t>
            </a:r>
          </a:p>
        </p:txBody>
      </p:sp>
      <p:sp>
        <p:nvSpPr>
          <p:cNvPr id="3" name="Text Placeholder 2">
            <a:extLst>
              <a:ext uri="{FF2B5EF4-FFF2-40B4-BE49-F238E27FC236}">
                <a16:creationId xmlns:a16="http://schemas.microsoft.com/office/drawing/2014/main" id="{8BE734F0-2DDD-AF70-F13D-F9E4C1929411}"/>
              </a:ext>
            </a:extLst>
          </p:cNvPr>
          <p:cNvSpPr>
            <a:spLocks noGrp="1"/>
          </p:cNvSpPr>
          <p:nvPr>
            <p:ph type="body" sz="quarter" idx="11"/>
          </p:nvPr>
        </p:nvSpPr>
        <p:spPr>
          <a:xfrm>
            <a:off x="594360" y="4549552"/>
            <a:ext cx="5486400" cy="1645920"/>
          </a:xfrm>
        </p:spPr>
        <p:txBody>
          <a:bodyPr/>
          <a:lstStyle/>
          <a:p>
            <a:r>
              <a:rPr lang="en-US" b="0" dirty="0">
                <a:solidFill>
                  <a:schemeClr val="accent3"/>
                </a:solidFill>
              </a:rPr>
              <a:t>Name</a:t>
            </a:r>
          </a:p>
          <a:p>
            <a:r>
              <a:rPr lang="en-US" b="0" dirty="0">
                <a:solidFill>
                  <a:schemeClr val="accent3"/>
                </a:solidFill>
              </a:rPr>
              <a:t>Phone</a:t>
            </a:r>
          </a:p>
          <a:p>
            <a:r>
              <a:rPr lang="en-US" b="0" dirty="0">
                <a:solidFill>
                  <a:schemeClr val="accent3"/>
                </a:solidFill>
              </a:rPr>
              <a:t>Email</a:t>
            </a:r>
          </a:p>
          <a:p>
            <a:r>
              <a:rPr lang="en-US" b="0" dirty="0">
                <a:solidFill>
                  <a:schemeClr val="accent3"/>
                </a:solidFill>
              </a:rPr>
              <a:t>URL</a:t>
            </a:r>
          </a:p>
        </p:txBody>
      </p:sp>
    </p:spTree>
    <p:extLst>
      <p:ext uri="{BB962C8B-B14F-4D97-AF65-F5344CB8AC3E}">
        <p14:creationId xmlns:p14="http://schemas.microsoft.com/office/powerpoint/2010/main" val="42611324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80927E-BCB3-74B0-4541-6DCBAAD3D4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63239B-8FDB-956F-EFAE-ECE8EACDBF97}"/>
              </a:ext>
            </a:extLst>
          </p:cNvPr>
          <p:cNvSpPr>
            <a:spLocks noGrp="1"/>
          </p:cNvSpPr>
          <p:nvPr>
            <p:ph type="ctrTitle"/>
          </p:nvPr>
        </p:nvSpPr>
        <p:spPr>
          <a:xfrm>
            <a:off x="6309904" y="411479"/>
            <a:ext cx="5486400" cy="3291840"/>
          </a:xfrm>
        </p:spPr>
        <p:txBody>
          <a:bodyPr/>
          <a:lstStyle/>
          <a:p>
            <a:r>
              <a:rPr lang="en-US" dirty="0"/>
              <a:t>HOW DO CHARTERS IMPACT A COMMUNITY?</a:t>
            </a:r>
          </a:p>
        </p:txBody>
      </p:sp>
      <p:sp>
        <p:nvSpPr>
          <p:cNvPr id="3" name="TextBox 2">
            <a:extLst>
              <a:ext uri="{FF2B5EF4-FFF2-40B4-BE49-F238E27FC236}">
                <a16:creationId xmlns:a16="http://schemas.microsoft.com/office/drawing/2014/main" id="{C9835F51-5DC9-6677-A9B8-E67445CD98AA}"/>
              </a:ext>
            </a:extLst>
          </p:cNvPr>
          <p:cNvSpPr txBox="1"/>
          <p:nvPr/>
        </p:nvSpPr>
        <p:spPr>
          <a:xfrm>
            <a:off x="6309904" y="4501866"/>
            <a:ext cx="5395504" cy="584775"/>
          </a:xfrm>
          <a:prstGeom prst="rect">
            <a:avLst/>
          </a:prstGeom>
          <a:noFill/>
        </p:spPr>
        <p:txBody>
          <a:bodyPr wrap="square" rtlCol="0">
            <a:spAutoFit/>
          </a:bodyPr>
          <a:lstStyle/>
          <a:p>
            <a:r>
              <a:rPr lang="en-US" sz="3200" dirty="0">
                <a:solidFill>
                  <a:schemeClr val="tx2"/>
                </a:solidFill>
              </a:rPr>
              <a:t>They are the community!</a:t>
            </a:r>
          </a:p>
        </p:txBody>
      </p:sp>
      <p:pic>
        <p:nvPicPr>
          <p:cNvPr id="5" name="Picture 4" descr="A group of multi colored wooden stick figures">
            <a:extLst>
              <a:ext uri="{FF2B5EF4-FFF2-40B4-BE49-F238E27FC236}">
                <a16:creationId xmlns:a16="http://schemas.microsoft.com/office/drawing/2014/main" id="{CBEAF95A-9B52-5412-3DB4-C69A7DBA6060}"/>
              </a:ext>
            </a:extLst>
          </p:cNvPr>
          <p:cNvPicPr>
            <a:picLocks noChangeAspect="1"/>
          </p:cNvPicPr>
          <p:nvPr/>
        </p:nvPicPr>
        <p:blipFill>
          <a:blip r:embed="rId3">
            <a:extLst>
              <a:ext uri="{28A0092B-C50C-407E-A947-70E740481C1C}">
                <a14:useLocalDpi xmlns:a14="http://schemas.microsoft.com/office/drawing/2010/main" val="0"/>
              </a:ext>
            </a:extLst>
          </a:blip>
          <a:srcRect l="23850" t="1730" r="7918"/>
          <a:stretch/>
        </p:blipFill>
        <p:spPr>
          <a:xfrm>
            <a:off x="0" y="770461"/>
            <a:ext cx="6096000" cy="6087539"/>
          </a:xfrm>
          <a:prstGeom prst="rect">
            <a:avLst/>
          </a:prstGeom>
        </p:spPr>
      </p:pic>
      <p:sp>
        <p:nvSpPr>
          <p:cNvPr id="7" name="Right Triangle 6">
            <a:extLst>
              <a:ext uri="{FF2B5EF4-FFF2-40B4-BE49-F238E27FC236}">
                <a16:creationId xmlns:a16="http://schemas.microsoft.com/office/drawing/2014/main" id="{CC1C7127-55B6-E636-4F8F-F1B5CA794237}"/>
              </a:ext>
            </a:extLst>
          </p:cNvPr>
          <p:cNvSpPr/>
          <p:nvPr/>
        </p:nvSpPr>
        <p:spPr>
          <a:xfrm rot="10800000">
            <a:off x="0" y="766118"/>
            <a:ext cx="6096000" cy="6087537"/>
          </a:xfrm>
          <a:prstGeom prst="r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0054940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CE4BC5-1965-96E9-5A95-E3294EBC6AC8}"/>
              </a:ext>
            </a:extLst>
          </p:cNvPr>
          <p:cNvSpPr>
            <a:spLocks noGrp="1"/>
          </p:cNvSpPr>
          <p:nvPr>
            <p:ph type="title"/>
          </p:nvPr>
        </p:nvSpPr>
        <p:spPr/>
        <p:txBody>
          <a:bodyPr/>
          <a:lstStyle/>
          <a:p>
            <a:r>
              <a:rPr lang="en-US" dirty="0"/>
              <a:t>CHARTERS PROVIDE</a:t>
            </a:r>
            <a:br>
              <a:rPr lang="en-US" dirty="0"/>
            </a:br>
            <a:r>
              <a:rPr lang="en-US" dirty="0"/>
              <a:t>COMMUNITY BENEFITS</a:t>
            </a:r>
          </a:p>
        </p:txBody>
      </p:sp>
      <p:pic>
        <p:nvPicPr>
          <p:cNvPr id="1026" name="Picture 2">
            <a:extLst>
              <a:ext uri="{FF2B5EF4-FFF2-40B4-BE49-F238E27FC236}">
                <a16:creationId xmlns:a16="http://schemas.microsoft.com/office/drawing/2014/main" id="{A3F9C3B4-997D-C3C3-0814-A030005181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71700" y="2629000"/>
            <a:ext cx="7848600" cy="39508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69876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23077-4CB7-9D37-DE0C-5AACC9788CD8}"/>
              </a:ext>
            </a:extLst>
          </p:cNvPr>
          <p:cNvSpPr>
            <a:spLocks noGrp="1"/>
          </p:cNvSpPr>
          <p:nvPr>
            <p:ph type="title"/>
          </p:nvPr>
        </p:nvSpPr>
        <p:spPr/>
        <p:txBody>
          <a:bodyPr/>
          <a:lstStyle/>
          <a:p>
            <a:r>
              <a:rPr lang="en-US" dirty="0"/>
              <a:t>IMPROVED ACADEMIC PERFORMANCE</a:t>
            </a:r>
          </a:p>
        </p:txBody>
      </p:sp>
      <p:sp>
        <p:nvSpPr>
          <p:cNvPr id="3" name="Content Placeholder 2">
            <a:extLst>
              <a:ext uri="{FF2B5EF4-FFF2-40B4-BE49-F238E27FC236}">
                <a16:creationId xmlns:a16="http://schemas.microsoft.com/office/drawing/2014/main" id="{6D4A75DE-A861-3F0A-CC11-535C36D2ACE9}"/>
              </a:ext>
            </a:extLst>
          </p:cNvPr>
          <p:cNvSpPr>
            <a:spLocks noGrp="1"/>
          </p:cNvSpPr>
          <p:nvPr>
            <p:ph sz="quarter" idx="16"/>
          </p:nvPr>
        </p:nvSpPr>
        <p:spPr/>
        <p:txBody>
          <a:bodyPr/>
          <a:lstStyle/>
          <a:p>
            <a:r>
              <a:rPr lang="en-US" sz="2800" dirty="0">
                <a:solidFill>
                  <a:schemeClr val="accent3"/>
                </a:solidFill>
              </a:rPr>
              <a:t>High academic standards can lead to improved educational outcomes and an elevated level of education within a community</a:t>
            </a:r>
            <a:r>
              <a:rPr lang="en-US" dirty="0">
                <a:solidFill>
                  <a:schemeClr val="accent3"/>
                </a:solidFill>
              </a:rPr>
              <a:t>.</a:t>
            </a:r>
          </a:p>
        </p:txBody>
      </p:sp>
      <p:pic>
        <p:nvPicPr>
          <p:cNvPr id="6" name="Picture Placeholder 5" descr="Girl solving mathematical addition">
            <a:extLst>
              <a:ext uri="{FF2B5EF4-FFF2-40B4-BE49-F238E27FC236}">
                <a16:creationId xmlns:a16="http://schemas.microsoft.com/office/drawing/2014/main" id="{D65DBBA7-9601-B015-3FDF-E7C00BCF1821}"/>
              </a:ext>
            </a:extLst>
          </p:cNvPr>
          <p:cNvPicPr>
            <a:picLocks noGrp="1" noChangeAspect="1"/>
          </p:cNvPicPr>
          <p:nvPr>
            <p:ph type="pic" sz="quarter" idx="15"/>
          </p:nvPr>
        </p:nvPicPr>
        <p:blipFill rotWithShape="1">
          <a:blip r:embed="rId3">
            <a:extLst>
              <a:ext uri="{28A0092B-C50C-407E-A947-70E740481C1C}">
                <a14:useLocalDpi xmlns:a14="http://schemas.microsoft.com/office/drawing/2010/main" val="0"/>
              </a:ext>
            </a:extLst>
          </a:blip>
          <a:srcRect l="8893" r="31865"/>
          <a:stretch/>
        </p:blipFill>
        <p:spPr>
          <a:xfrm>
            <a:off x="6096000" y="0"/>
            <a:ext cx="6118225" cy="6858000"/>
          </a:xfrm>
        </p:spPr>
      </p:pic>
    </p:spTree>
    <p:extLst>
      <p:ext uri="{BB962C8B-B14F-4D97-AF65-F5344CB8AC3E}">
        <p14:creationId xmlns:p14="http://schemas.microsoft.com/office/powerpoint/2010/main" val="7425991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D819624-0192-4DBA-1ECE-85E90535E5D8}"/>
              </a:ext>
            </a:extLst>
          </p:cNvPr>
          <p:cNvSpPr>
            <a:spLocks noGrp="1"/>
          </p:cNvSpPr>
          <p:nvPr>
            <p:ph type="ctrTitle"/>
          </p:nvPr>
        </p:nvSpPr>
        <p:spPr>
          <a:xfrm>
            <a:off x="6299835" y="430529"/>
            <a:ext cx="5486400" cy="2077893"/>
          </a:xfrm>
        </p:spPr>
        <p:txBody>
          <a:bodyPr/>
          <a:lstStyle/>
          <a:p>
            <a:r>
              <a:rPr lang="en-US" sz="4400" dirty="0"/>
              <a:t>CHOICE &amp; PARENTAL INVOLVEMENT</a:t>
            </a:r>
          </a:p>
        </p:txBody>
      </p:sp>
      <p:pic>
        <p:nvPicPr>
          <p:cNvPr id="12" name="Picture Placeholder 11" descr="People embracing graduate">
            <a:extLst>
              <a:ext uri="{FF2B5EF4-FFF2-40B4-BE49-F238E27FC236}">
                <a16:creationId xmlns:a16="http://schemas.microsoft.com/office/drawing/2014/main" id="{F34A238C-632C-6C77-AF3D-ED67BB65272B}"/>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l="21943" r="21943"/>
          <a:stretch>
            <a:fillRect/>
          </a:stretch>
        </p:blipFill>
        <p:spPr/>
      </p:pic>
      <p:sp>
        <p:nvSpPr>
          <p:cNvPr id="9" name="Text Placeholder 8">
            <a:extLst>
              <a:ext uri="{FF2B5EF4-FFF2-40B4-BE49-F238E27FC236}">
                <a16:creationId xmlns:a16="http://schemas.microsoft.com/office/drawing/2014/main" id="{FD3B5B01-4620-8802-639A-166300B84CDF}"/>
              </a:ext>
            </a:extLst>
          </p:cNvPr>
          <p:cNvSpPr>
            <a:spLocks noGrp="1"/>
          </p:cNvSpPr>
          <p:nvPr>
            <p:ph type="body" sz="quarter" idx="4294967295"/>
          </p:nvPr>
        </p:nvSpPr>
        <p:spPr>
          <a:xfrm>
            <a:off x="6299835" y="3118944"/>
            <a:ext cx="5486400" cy="3095578"/>
          </a:xfrm>
        </p:spPr>
        <p:txBody>
          <a:bodyPr/>
          <a:lstStyle/>
          <a:p>
            <a:pPr marL="0" indent="0">
              <a:buNone/>
            </a:pPr>
            <a:r>
              <a:rPr lang="en-US" dirty="0">
                <a:solidFill>
                  <a:schemeClr val="accent3"/>
                </a:solidFill>
              </a:rPr>
              <a:t>School choice empowers parents and families and encourages more active involvement in their student’s educational community.</a:t>
            </a:r>
          </a:p>
        </p:txBody>
      </p:sp>
    </p:spTree>
    <p:extLst>
      <p:ext uri="{BB962C8B-B14F-4D97-AF65-F5344CB8AC3E}">
        <p14:creationId xmlns:p14="http://schemas.microsoft.com/office/powerpoint/2010/main" val="12389037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23077-4CB7-9D37-DE0C-5AACC9788CD8}"/>
              </a:ext>
            </a:extLst>
          </p:cNvPr>
          <p:cNvSpPr>
            <a:spLocks noGrp="1"/>
          </p:cNvSpPr>
          <p:nvPr>
            <p:ph type="title"/>
          </p:nvPr>
        </p:nvSpPr>
        <p:spPr/>
        <p:txBody>
          <a:bodyPr/>
          <a:lstStyle/>
          <a:p>
            <a:r>
              <a:rPr lang="en-US" dirty="0"/>
              <a:t>COMMUNITY ENGAGEMENT</a:t>
            </a:r>
          </a:p>
        </p:txBody>
      </p:sp>
      <p:sp>
        <p:nvSpPr>
          <p:cNvPr id="3" name="Content Placeholder 2">
            <a:extLst>
              <a:ext uri="{FF2B5EF4-FFF2-40B4-BE49-F238E27FC236}">
                <a16:creationId xmlns:a16="http://schemas.microsoft.com/office/drawing/2014/main" id="{6D4A75DE-A861-3F0A-CC11-535C36D2ACE9}"/>
              </a:ext>
            </a:extLst>
          </p:cNvPr>
          <p:cNvSpPr>
            <a:spLocks noGrp="1"/>
          </p:cNvSpPr>
          <p:nvPr>
            <p:ph sz="quarter" idx="16"/>
          </p:nvPr>
        </p:nvSpPr>
        <p:spPr/>
        <p:txBody>
          <a:bodyPr>
            <a:normAutofit/>
          </a:bodyPr>
          <a:lstStyle/>
          <a:p>
            <a:r>
              <a:rPr lang="en-US" sz="2800" dirty="0">
                <a:solidFill>
                  <a:schemeClr val="accent3"/>
                </a:solidFill>
              </a:rPr>
              <a:t>Charter schools foster strong community ties and partnerships, which can lead to enriching educational opportunities for students.</a:t>
            </a:r>
          </a:p>
        </p:txBody>
      </p:sp>
      <p:pic>
        <p:nvPicPr>
          <p:cNvPr id="10" name="Picture Placeholder 9" descr="Children in botanical garden">
            <a:extLst>
              <a:ext uri="{FF2B5EF4-FFF2-40B4-BE49-F238E27FC236}">
                <a16:creationId xmlns:a16="http://schemas.microsoft.com/office/drawing/2014/main" id="{456E86EE-394D-CA8C-3571-B24FE8B9C434}"/>
              </a:ext>
            </a:extLst>
          </p:cNvPr>
          <p:cNvPicPr>
            <a:picLocks noGrp="1" noChangeAspect="1"/>
          </p:cNvPicPr>
          <p:nvPr>
            <p:ph type="pic" sz="quarter" idx="15"/>
          </p:nvPr>
        </p:nvPicPr>
        <p:blipFill>
          <a:blip r:embed="rId3">
            <a:extLst>
              <a:ext uri="{28A0092B-C50C-407E-A947-70E740481C1C}">
                <a14:useLocalDpi xmlns:a14="http://schemas.microsoft.com/office/drawing/2010/main" val="0"/>
              </a:ext>
            </a:extLst>
          </a:blip>
          <a:srcRect l="20244" r="20244"/>
          <a:stretch>
            <a:fillRect/>
          </a:stretch>
        </p:blipFill>
        <p:spPr/>
      </p:pic>
    </p:spTree>
    <p:extLst>
      <p:ext uri="{BB962C8B-B14F-4D97-AF65-F5344CB8AC3E}">
        <p14:creationId xmlns:p14="http://schemas.microsoft.com/office/powerpoint/2010/main" val="200550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D819624-0192-4DBA-1ECE-85E90535E5D8}"/>
              </a:ext>
            </a:extLst>
          </p:cNvPr>
          <p:cNvSpPr>
            <a:spLocks noGrp="1"/>
          </p:cNvSpPr>
          <p:nvPr>
            <p:ph type="ctrTitle"/>
          </p:nvPr>
        </p:nvSpPr>
        <p:spPr>
          <a:xfrm>
            <a:off x="6299835" y="430529"/>
            <a:ext cx="5486400" cy="2077893"/>
          </a:xfrm>
        </p:spPr>
        <p:txBody>
          <a:bodyPr/>
          <a:lstStyle/>
          <a:p>
            <a:r>
              <a:rPr lang="en-US" sz="4400" dirty="0"/>
              <a:t>ADDRESSING SPECIFIC NEEDS</a:t>
            </a:r>
          </a:p>
        </p:txBody>
      </p:sp>
      <p:pic>
        <p:nvPicPr>
          <p:cNvPr id="3" name="Picture Placeholder 2" descr="Student in wheelchair studying">
            <a:extLst>
              <a:ext uri="{FF2B5EF4-FFF2-40B4-BE49-F238E27FC236}">
                <a16:creationId xmlns:a16="http://schemas.microsoft.com/office/drawing/2014/main" id="{FA043F66-D509-1FB3-A0C3-070E4CB70208}"/>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l="21929" r="21929"/>
          <a:stretch>
            <a:fillRect/>
          </a:stretch>
        </p:blipFill>
        <p:spPr/>
      </p:pic>
      <p:sp>
        <p:nvSpPr>
          <p:cNvPr id="9" name="Text Placeholder 8">
            <a:extLst>
              <a:ext uri="{FF2B5EF4-FFF2-40B4-BE49-F238E27FC236}">
                <a16:creationId xmlns:a16="http://schemas.microsoft.com/office/drawing/2014/main" id="{FD3B5B01-4620-8802-639A-166300B84CDF}"/>
              </a:ext>
            </a:extLst>
          </p:cNvPr>
          <p:cNvSpPr>
            <a:spLocks noGrp="1"/>
          </p:cNvSpPr>
          <p:nvPr>
            <p:ph type="body" sz="quarter" idx="4294967295"/>
          </p:nvPr>
        </p:nvSpPr>
        <p:spPr>
          <a:xfrm>
            <a:off x="6299835" y="3118944"/>
            <a:ext cx="5486400" cy="3095578"/>
          </a:xfrm>
        </p:spPr>
        <p:txBody>
          <a:bodyPr/>
          <a:lstStyle/>
          <a:p>
            <a:pPr marL="0" indent="0">
              <a:buNone/>
            </a:pPr>
            <a:r>
              <a:rPr lang="en-US" dirty="0">
                <a:solidFill>
                  <a:schemeClr val="accent3"/>
                </a:solidFill>
              </a:rPr>
              <a:t>Charters have the freedom to serve specific student populations or offer unique school models which, in turn, strengthens a community’s educational landscape.</a:t>
            </a:r>
          </a:p>
        </p:txBody>
      </p:sp>
    </p:spTree>
    <p:extLst>
      <p:ext uri="{BB962C8B-B14F-4D97-AF65-F5344CB8AC3E}">
        <p14:creationId xmlns:p14="http://schemas.microsoft.com/office/powerpoint/2010/main" val="30155755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23077-4CB7-9D37-DE0C-5AACC9788CD8}"/>
              </a:ext>
            </a:extLst>
          </p:cNvPr>
          <p:cNvSpPr>
            <a:spLocks noGrp="1"/>
          </p:cNvSpPr>
          <p:nvPr>
            <p:ph type="title"/>
          </p:nvPr>
        </p:nvSpPr>
        <p:spPr/>
        <p:txBody>
          <a:bodyPr/>
          <a:lstStyle/>
          <a:p>
            <a:r>
              <a:rPr lang="en-US" dirty="0"/>
              <a:t>ECONOMIC IMPACT</a:t>
            </a:r>
          </a:p>
        </p:txBody>
      </p:sp>
      <p:sp>
        <p:nvSpPr>
          <p:cNvPr id="3" name="Content Placeholder 2">
            <a:extLst>
              <a:ext uri="{FF2B5EF4-FFF2-40B4-BE49-F238E27FC236}">
                <a16:creationId xmlns:a16="http://schemas.microsoft.com/office/drawing/2014/main" id="{6D4A75DE-A861-3F0A-CC11-535C36D2ACE9}"/>
              </a:ext>
            </a:extLst>
          </p:cNvPr>
          <p:cNvSpPr>
            <a:spLocks noGrp="1"/>
          </p:cNvSpPr>
          <p:nvPr>
            <p:ph sz="quarter" idx="16"/>
          </p:nvPr>
        </p:nvSpPr>
        <p:spPr/>
        <p:txBody>
          <a:bodyPr>
            <a:normAutofit/>
          </a:bodyPr>
          <a:lstStyle/>
          <a:p>
            <a:r>
              <a:rPr lang="en-US" sz="2800" dirty="0">
                <a:solidFill>
                  <a:schemeClr val="accent3"/>
                </a:solidFill>
              </a:rPr>
              <a:t>High quality charter schools attract families which increases property values and stimulates the local economy.</a:t>
            </a:r>
          </a:p>
        </p:txBody>
      </p:sp>
      <p:pic>
        <p:nvPicPr>
          <p:cNvPr id="6" name="Picture Placeholder 5" descr="Key with key ring and keychain, inserted into lock">
            <a:extLst>
              <a:ext uri="{FF2B5EF4-FFF2-40B4-BE49-F238E27FC236}">
                <a16:creationId xmlns:a16="http://schemas.microsoft.com/office/drawing/2014/main" id="{9E6BF3F3-A778-A1F5-7624-8082947442FB}"/>
              </a:ext>
            </a:extLst>
          </p:cNvPr>
          <p:cNvPicPr>
            <a:picLocks noGrp="1" noChangeAspect="1"/>
          </p:cNvPicPr>
          <p:nvPr>
            <p:ph type="pic" sz="quarter" idx="15"/>
          </p:nvPr>
        </p:nvPicPr>
        <p:blipFill rotWithShape="1">
          <a:blip r:embed="rId3">
            <a:extLst>
              <a:ext uri="{28A0092B-C50C-407E-A947-70E740481C1C}">
                <a14:useLocalDpi xmlns:a14="http://schemas.microsoft.com/office/drawing/2010/main" val="0"/>
              </a:ext>
            </a:extLst>
          </a:blip>
          <a:srcRect l="40740" r="-216"/>
          <a:stretch/>
        </p:blipFill>
        <p:spPr>
          <a:xfrm>
            <a:off x="6096000" y="0"/>
            <a:ext cx="6118225" cy="6858000"/>
          </a:xfrm>
        </p:spPr>
      </p:pic>
    </p:spTree>
    <p:extLst>
      <p:ext uri="{BB962C8B-B14F-4D97-AF65-F5344CB8AC3E}">
        <p14:creationId xmlns:p14="http://schemas.microsoft.com/office/powerpoint/2010/main" val="14783001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D819624-0192-4DBA-1ECE-85E90535E5D8}"/>
              </a:ext>
            </a:extLst>
          </p:cNvPr>
          <p:cNvSpPr>
            <a:spLocks noGrp="1"/>
          </p:cNvSpPr>
          <p:nvPr>
            <p:ph type="ctrTitle"/>
          </p:nvPr>
        </p:nvSpPr>
        <p:spPr>
          <a:xfrm>
            <a:off x="6299835" y="430529"/>
            <a:ext cx="5486400" cy="2077893"/>
          </a:xfrm>
        </p:spPr>
        <p:txBody>
          <a:bodyPr/>
          <a:lstStyle/>
          <a:p>
            <a:r>
              <a:rPr lang="en-US" sz="4400" dirty="0"/>
              <a:t>INFLUENCE ON</a:t>
            </a:r>
            <a:br>
              <a:rPr lang="en-US" sz="4400" dirty="0"/>
            </a:br>
            <a:r>
              <a:rPr lang="en-US" sz="4400" dirty="0"/>
              <a:t>POLICY &amp; PRACTICE</a:t>
            </a:r>
          </a:p>
        </p:txBody>
      </p:sp>
      <p:pic>
        <p:nvPicPr>
          <p:cNvPr id="3" name="Picture Placeholder 2" descr="One orange paper boat leading a group of white paper boats">
            <a:extLst>
              <a:ext uri="{FF2B5EF4-FFF2-40B4-BE49-F238E27FC236}">
                <a16:creationId xmlns:a16="http://schemas.microsoft.com/office/drawing/2014/main" id="{3AE5E0AA-AAC7-CA78-99FA-9C8933AF6450}"/>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l="21929" r="21929"/>
          <a:stretch>
            <a:fillRect/>
          </a:stretch>
        </p:blipFill>
        <p:spPr>
          <a:xfrm flipH="1">
            <a:off x="0" y="-11113"/>
            <a:ext cx="5791200" cy="6880226"/>
          </a:xfrm>
        </p:spPr>
      </p:pic>
      <p:sp>
        <p:nvSpPr>
          <p:cNvPr id="9" name="Text Placeholder 8">
            <a:extLst>
              <a:ext uri="{FF2B5EF4-FFF2-40B4-BE49-F238E27FC236}">
                <a16:creationId xmlns:a16="http://schemas.microsoft.com/office/drawing/2014/main" id="{FD3B5B01-4620-8802-639A-166300B84CDF}"/>
              </a:ext>
            </a:extLst>
          </p:cNvPr>
          <p:cNvSpPr>
            <a:spLocks noGrp="1"/>
          </p:cNvSpPr>
          <p:nvPr>
            <p:ph type="body" sz="quarter" idx="4294967295"/>
          </p:nvPr>
        </p:nvSpPr>
        <p:spPr>
          <a:xfrm>
            <a:off x="6299835" y="3118944"/>
            <a:ext cx="5486400" cy="3095578"/>
          </a:xfrm>
        </p:spPr>
        <p:txBody>
          <a:bodyPr/>
          <a:lstStyle/>
          <a:p>
            <a:pPr marL="0" indent="0">
              <a:buNone/>
            </a:pPr>
            <a:r>
              <a:rPr lang="en-US" dirty="0">
                <a:solidFill>
                  <a:schemeClr val="accent3"/>
                </a:solidFill>
              </a:rPr>
              <a:t>Successful charter schools can serve as a model for educational reform and innovation within a community. </a:t>
            </a:r>
          </a:p>
        </p:txBody>
      </p:sp>
    </p:spTree>
    <p:extLst>
      <p:ext uri="{BB962C8B-B14F-4D97-AF65-F5344CB8AC3E}">
        <p14:creationId xmlns:p14="http://schemas.microsoft.com/office/powerpoint/2010/main" val="266547403"/>
      </p:ext>
    </p:extLst>
  </p:cSld>
  <p:clrMapOvr>
    <a:masterClrMapping/>
  </p:clrMapOvr>
</p:sld>
</file>

<file path=ppt/theme/theme1.xml><?xml version="1.0" encoding="utf-8"?>
<a:theme xmlns:a="http://schemas.openxmlformats.org/drawingml/2006/main" name="Custom">
  <a:themeElements>
    <a:clrScheme name="Custom 19">
      <a:dk1>
        <a:srgbClr val="000000"/>
      </a:dk1>
      <a:lt1>
        <a:srgbClr val="FFFFFF"/>
      </a:lt1>
      <a:dk2>
        <a:srgbClr val="0A4158"/>
      </a:dk2>
      <a:lt2>
        <a:srgbClr val="FF9636"/>
      </a:lt2>
      <a:accent1>
        <a:srgbClr val="E4D7D0"/>
      </a:accent1>
      <a:accent2>
        <a:srgbClr val="8BBCB2"/>
      </a:accent2>
      <a:accent3>
        <a:srgbClr val="4B8378"/>
      </a:accent3>
      <a:accent4>
        <a:srgbClr val="E4D7D0"/>
      </a:accent4>
      <a:accent5>
        <a:srgbClr val="0A4158"/>
      </a:accent5>
      <a:accent6>
        <a:srgbClr val="0A4158"/>
      </a:accent6>
      <a:hlink>
        <a:srgbClr val="4495A2"/>
      </a:hlink>
      <a:folHlink>
        <a:srgbClr val="FF9636"/>
      </a:folHlink>
    </a:clrScheme>
    <a:fontScheme name="MCPCS">
      <a:majorFont>
        <a:latin typeface="Raleway"/>
        <a:ea typeface=""/>
        <a:cs typeface=""/>
      </a:majorFont>
      <a:minorFont>
        <a:latin typeface="Merriweathe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M78853419_Win32_SL_V5" id="{958D2C9E-948D-4354-BF9D-DF8AE3C2B240}" vid="{22D4A967-05D2-4D72-8594-54CFF341483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Background xmlns="71af3243-3dd4-4a8d-8c0d-dd76da1f02a5">false</Background>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C21FFAC0-05A2-416A-B06C-C248395482CF}">
  <ds:schemaRefs>
    <ds:schemaRef ds:uri="http://schemas.microsoft.com/sharepoint/v3/contenttype/forms"/>
  </ds:schemaRefs>
</ds:datastoreItem>
</file>

<file path=customXml/itemProps2.xml><?xml version="1.0" encoding="utf-8"?>
<ds:datastoreItem xmlns:ds="http://schemas.openxmlformats.org/officeDocument/2006/customXml" ds:itemID="{92DB9E12-8AC3-4138-BF4D-720A5525AB1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F4B194E-8B30-4377-8C59-ECFB902D2A26}">
  <ds:schemaRefs>
    <ds:schemaRef ds:uri="http://schemas.microsoft.com/sharepoint/v3"/>
    <ds:schemaRef ds:uri="http://www.w3.org/XML/1998/namespace"/>
    <ds:schemaRef ds:uri="http://schemas.microsoft.com/office/2006/documentManagement/types"/>
    <ds:schemaRef ds:uri="71af3243-3dd4-4a8d-8c0d-dd76da1f02a5"/>
    <ds:schemaRef ds:uri="http://schemas.openxmlformats.org/package/2006/metadata/core-properties"/>
    <ds:schemaRef ds:uri="http://purl.org/dc/dcmitype/"/>
    <ds:schemaRef ds:uri="http://schemas.microsoft.com/office/infopath/2007/PartnerControls"/>
    <ds:schemaRef ds:uri="230e9df3-be65-4c73-a93b-d1236ebd677e"/>
    <ds:schemaRef ds:uri="16c05727-aa75-4e4a-9b5f-8a80a1165891"/>
    <ds:schemaRef ds:uri="http://schemas.microsoft.com/office/2006/metadata/properties"/>
    <ds:schemaRef ds:uri="http://purl.org/dc/terms/"/>
    <ds:schemaRef ds:uri="http://purl.org/dc/elements/1.1/"/>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{4AAFCB11-6AAF-40C4-A42F-36B463FCB7EF}tf78853419_win32</Template>
  <TotalTime>9748</TotalTime>
  <Words>578</Words>
  <Application>Microsoft Office PowerPoint</Application>
  <PresentationFormat>Widescreen</PresentationFormat>
  <Paragraphs>44</Paragraphs>
  <Slides>11</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Arial</vt:lpstr>
      <vt:lpstr>Calibri</vt:lpstr>
      <vt:lpstr>Merriweather</vt:lpstr>
      <vt:lpstr>Raleway</vt:lpstr>
      <vt:lpstr>WordVisi_MSFontService</vt:lpstr>
      <vt:lpstr>WordVisiPilcrow_MSFontService</vt:lpstr>
      <vt:lpstr>Custom</vt:lpstr>
      <vt:lpstr>HOW DO CHARTERS IMPACT A COMMUNITY?</vt:lpstr>
      <vt:lpstr>HOW DO CHARTERS IMPACT A COMMUNITY?</vt:lpstr>
      <vt:lpstr>CHARTERS PROVIDE COMMUNITY BENEFITS</vt:lpstr>
      <vt:lpstr>IMPROVED ACADEMIC PERFORMANCE</vt:lpstr>
      <vt:lpstr>CHOICE &amp; PARENTAL INVOLVEMENT</vt:lpstr>
      <vt:lpstr>COMMUNITY ENGAGEMENT</vt:lpstr>
      <vt:lpstr>ADDRESSING SPECIFIC NEEDS</vt:lpstr>
      <vt:lpstr>ECONOMIC IMPACT</vt:lpstr>
      <vt:lpstr>INFLUENCE ON POLICY &amp; PRACTICE</vt:lpstr>
      <vt:lpstr>MADE POSSIBLE BY SPONSORS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Melissa Izzo</dc:creator>
  <cp:lastModifiedBy>Melissa Izzo</cp:lastModifiedBy>
  <cp:revision>18</cp:revision>
  <dcterms:created xsi:type="dcterms:W3CDTF">2024-07-25T21:00:48Z</dcterms:created>
  <dcterms:modified xsi:type="dcterms:W3CDTF">2024-11-08T20:00:17Z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