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2" r:id="rId4"/>
  </p:sldMasterIdLst>
  <p:notesMasterIdLst>
    <p:notesMasterId r:id="rId16"/>
  </p:notesMasterIdLst>
  <p:handoutMasterIdLst>
    <p:handoutMasterId r:id="rId17"/>
  </p:handoutMasterIdLst>
  <p:sldIdLst>
    <p:sldId id="410" r:id="rId5"/>
    <p:sldId id="414" r:id="rId6"/>
    <p:sldId id="406" r:id="rId7"/>
    <p:sldId id="412" r:id="rId8"/>
    <p:sldId id="391" r:id="rId9"/>
    <p:sldId id="411" r:id="rId10"/>
    <p:sldId id="409" r:id="rId11"/>
    <p:sldId id="389" r:id="rId12"/>
    <p:sldId id="416" r:id="rId13"/>
    <p:sldId id="415" r:id="rId14"/>
    <p:sldId id="39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BCB2"/>
    <a:srgbClr val="8BBD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31749A-E195-46F1-B991-3F0128BA8A5A}" v="1" dt="2024-11-04T19:41:05.536"/>
  </p1510:revLst>
</p1510:revInfo>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7031" autoAdjust="0"/>
  </p:normalViewPr>
  <p:slideViewPr>
    <p:cSldViewPr snapToGrid="0">
      <p:cViewPr varScale="1">
        <p:scale>
          <a:sx n="46" d="100"/>
          <a:sy n="46" d="100"/>
        </p:scale>
        <p:origin x="1372" y="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58" d="100"/>
          <a:sy n="58" d="100"/>
        </p:scale>
        <p:origin x="3240"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Izzo" userId="UFNpLhh46hS7fYf78S7GXEar5LEkdIsifzb3MiPgpO8=" providerId="None" clId="Web-{47E6B359-564C-4ADB-AD77-AA0085CDC1CA}"/>
    <pc:docChg chg="modSld">
      <pc:chgData name="Melissa Izzo" userId="UFNpLhh46hS7fYf78S7GXEar5LEkdIsifzb3MiPgpO8=" providerId="None" clId="Web-{47E6B359-564C-4ADB-AD77-AA0085CDC1CA}" dt="2024-09-11T15:17:26.894" v="5" actId="20577"/>
      <pc:docMkLst>
        <pc:docMk/>
      </pc:docMkLst>
      <pc:sldChg chg="modSp">
        <pc:chgData name="Melissa Izzo" userId="UFNpLhh46hS7fYf78S7GXEar5LEkdIsifzb3MiPgpO8=" providerId="None" clId="Web-{47E6B359-564C-4ADB-AD77-AA0085CDC1CA}" dt="2024-09-11T15:17:26.894" v="5" actId="20577"/>
        <pc:sldMkLst>
          <pc:docMk/>
          <pc:sldMk cId="3855177018" sldId="416"/>
        </pc:sldMkLst>
        <pc:spChg chg="mod">
          <ac:chgData name="Melissa Izzo" userId="UFNpLhh46hS7fYf78S7GXEar5LEkdIsifzb3MiPgpO8=" providerId="None" clId="Web-{47E6B359-564C-4ADB-AD77-AA0085CDC1CA}" dt="2024-09-11T15:17:20.848" v="1" actId="20577"/>
          <ac:spMkLst>
            <pc:docMk/>
            <pc:sldMk cId="3855177018" sldId="416"/>
            <ac:spMk id="2" creationId="{8774140B-C5F3-F0B9-66A8-880059F721E2}"/>
          </ac:spMkLst>
        </pc:spChg>
        <pc:spChg chg="mod">
          <ac:chgData name="Melissa Izzo" userId="UFNpLhh46hS7fYf78S7GXEar5LEkdIsifzb3MiPgpO8=" providerId="None" clId="Web-{47E6B359-564C-4ADB-AD77-AA0085CDC1CA}" dt="2024-09-11T15:17:26.894" v="5" actId="20577"/>
          <ac:spMkLst>
            <pc:docMk/>
            <pc:sldMk cId="3855177018" sldId="416"/>
            <ac:spMk id="4" creationId="{F2B5075A-C2A8-77B4-F676-7681292DBB2A}"/>
          </ac:spMkLst>
        </pc:spChg>
      </pc:sldChg>
    </pc:docChg>
  </pc:docChgLst>
  <pc:docChgLst>
    <pc:chgData name="Melissa Izzo" userId="UFNpLhh46hS7fYf78S7GXEar5LEkdIsifzb3MiPgpO8=" providerId="None" clId="Web-{1931749A-E195-46F1-B991-3F0128BA8A5A}"/>
    <pc:docChg chg="modSld">
      <pc:chgData name="Melissa Izzo" userId="UFNpLhh46hS7fYf78S7GXEar5LEkdIsifzb3MiPgpO8=" providerId="None" clId="Web-{1931749A-E195-46F1-B991-3F0128BA8A5A}" dt="2024-11-04T19:41:05.536" v="0"/>
      <pc:docMkLst>
        <pc:docMk/>
      </pc:docMkLst>
      <pc:sldChg chg="modSp">
        <pc:chgData name="Melissa Izzo" userId="UFNpLhh46hS7fYf78S7GXEar5LEkdIsifzb3MiPgpO8=" providerId="None" clId="Web-{1931749A-E195-46F1-B991-3F0128BA8A5A}" dt="2024-11-04T19:41:05.536" v="0"/>
        <pc:sldMkLst>
          <pc:docMk/>
          <pc:sldMk cId="1440871986" sldId="389"/>
        </pc:sldMkLst>
        <pc:picChg chg="mod">
          <ac:chgData name="Melissa Izzo" userId="UFNpLhh46hS7fYf78S7GXEar5LEkdIsifzb3MiPgpO8=" providerId="None" clId="Web-{1931749A-E195-46F1-B991-3F0128BA8A5A}" dt="2024-11-04T19:41:05.536" v="0"/>
          <ac:picMkLst>
            <pc:docMk/>
            <pc:sldMk cId="1440871986" sldId="389"/>
            <ac:picMk id="12" creationId="{7D5BDB53-9169-3BBC-9362-0539514AC7DD}"/>
          </ac:picMkLst>
        </pc:picChg>
      </pc:sldChg>
    </pc:docChg>
  </pc:docChgLst>
  <pc:docChgLst>
    <pc:chgData name="Melissa Izzo" userId="UFNpLhh46hS7fYf78S7GXEar5LEkdIsifzb3MiPgpO8=" providerId="None" clId="Web-{67AB8FC4-950C-4370-BAFB-9A671EC2A9E9}"/>
    <pc:docChg chg="modSld">
      <pc:chgData name="Melissa Izzo" userId="UFNpLhh46hS7fYf78S7GXEar5LEkdIsifzb3MiPgpO8=" providerId="None" clId="Web-{67AB8FC4-950C-4370-BAFB-9A671EC2A9E9}" dt="2024-11-01T21:31:14.483" v="22" actId="20577"/>
      <pc:docMkLst>
        <pc:docMk/>
      </pc:docMkLst>
      <pc:sldChg chg="modSp">
        <pc:chgData name="Melissa Izzo" userId="UFNpLhh46hS7fYf78S7GXEar5LEkdIsifzb3MiPgpO8=" providerId="None" clId="Web-{67AB8FC4-950C-4370-BAFB-9A671EC2A9E9}" dt="2024-11-01T21:31:14.483" v="22" actId="20577"/>
        <pc:sldMkLst>
          <pc:docMk/>
          <pc:sldMk cId="3855177018" sldId="416"/>
        </pc:sldMkLst>
        <pc:spChg chg="mod">
          <ac:chgData name="Melissa Izzo" userId="UFNpLhh46hS7fYf78S7GXEar5LEkdIsifzb3MiPgpO8=" providerId="None" clId="Web-{67AB8FC4-950C-4370-BAFB-9A671EC2A9E9}" dt="2024-11-01T21:31:14.483" v="22" actId="20577"/>
          <ac:spMkLst>
            <pc:docMk/>
            <pc:sldMk cId="3855177018" sldId="416"/>
            <ac:spMk id="4" creationId="{F2B5075A-C2A8-77B4-F676-7681292DBB2A}"/>
          </ac:spMkLst>
        </pc:spChg>
        <pc:graphicFrameChg chg="mod modGraphic">
          <ac:chgData name="Melissa Izzo" userId="UFNpLhh46hS7fYf78S7GXEar5LEkdIsifzb3MiPgpO8=" providerId="None" clId="Web-{67AB8FC4-950C-4370-BAFB-9A671EC2A9E9}" dt="2024-11-01T21:30:52.248" v="21"/>
          <ac:graphicFrameMkLst>
            <pc:docMk/>
            <pc:sldMk cId="3855177018" sldId="416"/>
            <ac:graphicFrameMk id="6" creationId="{16F802CC-D08E-B7F9-3FF9-A64585309161}"/>
          </ac:graphicFrameMkLst>
        </pc:graphicFrameChg>
      </pc:sldChg>
    </pc:docChg>
  </pc:docChgLst>
  <pc:docChgLst>
    <pc:chgData name="Melissa Izzo" userId="UFNpLhh46hS7fYf78S7GXEar5LEkdIsifzb3MiPgpO8=" providerId="None" clId="Web-{5F75822E-AD9A-479B-9D0C-A37C2555D4DE}"/>
    <pc:docChg chg="modSld">
      <pc:chgData name="Melissa Izzo" userId="UFNpLhh46hS7fYf78S7GXEar5LEkdIsifzb3MiPgpO8=" providerId="None" clId="Web-{5F75822E-AD9A-479B-9D0C-A37C2555D4DE}" dt="2024-11-01T21:28:17.947" v="133"/>
      <pc:docMkLst>
        <pc:docMk/>
      </pc:docMkLst>
      <pc:sldChg chg="addSp delSp modSp modNotes">
        <pc:chgData name="Melissa Izzo" userId="UFNpLhh46hS7fYf78S7GXEar5LEkdIsifzb3MiPgpO8=" providerId="None" clId="Web-{5F75822E-AD9A-479B-9D0C-A37C2555D4DE}" dt="2024-11-01T21:23:27.364" v="71" actId="1076"/>
        <pc:sldMkLst>
          <pc:docMk/>
          <pc:sldMk cId="795935039" sldId="414"/>
        </pc:sldMkLst>
        <pc:graphicFrameChg chg="mod modGraphic">
          <ac:chgData name="Melissa Izzo" userId="UFNpLhh46hS7fYf78S7GXEar5LEkdIsifzb3MiPgpO8=" providerId="None" clId="Web-{5F75822E-AD9A-479B-9D0C-A37C2555D4DE}" dt="2024-11-01T21:19:02.985" v="41"/>
          <ac:graphicFrameMkLst>
            <pc:docMk/>
            <pc:sldMk cId="795935039" sldId="414"/>
            <ac:graphicFrameMk id="11" creationId="{A4CF429F-429F-8225-2EC4-A8F15BDE7F1F}"/>
          </ac:graphicFrameMkLst>
        </pc:graphicFrameChg>
        <pc:picChg chg="add del mod">
          <ac:chgData name="Melissa Izzo" userId="UFNpLhh46hS7fYf78S7GXEar5LEkdIsifzb3MiPgpO8=" providerId="None" clId="Web-{5F75822E-AD9A-479B-9D0C-A37C2555D4DE}" dt="2024-11-01T21:21:30.425" v="57"/>
          <ac:picMkLst>
            <pc:docMk/>
            <pc:sldMk cId="795935039" sldId="414"/>
            <ac:picMk id="2" creationId="{AE25E081-CA8F-51D3-BA66-F3F885473C19}"/>
          </ac:picMkLst>
        </pc:picChg>
        <pc:picChg chg="add mod">
          <ac:chgData name="Melissa Izzo" userId="UFNpLhh46hS7fYf78S7GXEar5LEkdIsifzb3MiPgpO8=" providerId="None" clId="Web-{5F75822E-AD9A-479B-9D0C-A37C2555D4DE}" dt="2024-11-01T21:23:10.395" v="67" actId="1076"/>
          <ac:picMkLst>
            <pc:docMk/>
            <pc:sldMk cId="795935039" sldId="414"/>
            <ac:picMk id="3" creationId="{1AED1A08-3BF2-6F26-D0AF-0A4C88F60928}"/>
          </ac:picMkLst>
        </pc:picChg>
        <pc:picChg chg="add mod">
          <ac:chgData name="Melissa Izzo" userId="UFNpLhh46hS7fYf78S7GXEar5LEkdIsifzb3MiPgpO8=" providerId="None" clId="Web-{5F75822E-AD9A-479B-9D0C-A37C2555D4DE}" dt="2024-11-01T21:23:27.364" v="71" actId="1076"/>
          <ac:picMkLst>
            <pc:docMk/>
            <pc:sldMk cId="795935039" sldId="414"/>
            <ac:picMk id="4" creationId="{34488A4C-3B22-5F4B-67A0-237CA7A1C607}"/>
          </ac:picMkLst>
        </pc:picChg>
        <pc:picChg chg="add del">
          <ac:chgData name="Melissa Izzo" userId="UFNpLhh46hS7fYf78S7GXEar5LEkdIsifzb3MiPgpO8=" providerId="None" clId="Web-{5F75822E-AD9A-479B-9D0C-A37C2555D4DE}" dt="2024-11-01T21:23:04.661" v="64"/>
          <ac:picMkLst>
            <pc:docMk/>
            <pc:sldMk cId="795935039" sldId="414"/>
            <ac:picMk id="13" creationId="{7EF2AC2C-6AA7-2B71-0BA0-0D2CE577D51E}"/>
          </ac:picMkLst>
        </pc:picChg>
        <pc:picChg chg="mod">
          <ac:chgData name="Melissa Izzo" userId="UFNpLhh46hS7fYf78S7GXEar5LEkdIsifzb3MiPgpO8=" providerId="None" clId="Web-{5F75822E-AD9A-479B-9D0C-A37C2555D4DE}" dt="2024-11-01T21:22:17.410" v="63"/>
          <ac:picMkLst>
            <pc:docMk/>
            <pc:sldMk cId="795935039" sldId="414"/>
            <ac:picMk id="15" creationId="{4FAE7437-6442-E169-813F-331492F50FA2}"/>
          </ac:picMkLst>
        </pc:picChg>
        <pc:picChg chg="mod">
          <ac:chgData name="Melissa Izzo" userId="UFNpLhh46hS7fYf78S7GXEar5LEkdIsifzb3MiPgpO8=" providerId="None" clId="Web-{5F75822E-AD9A-479B-9D0C-A37C2555D4DE}" dt="2024-11-01T21:20:27.268" v="47"/>
          <ac:picMkLst>
            <pc:docMk/>
            <pc:sldMk cId="795935039" sldId="414"/>
            <ac:picMk id="17" creationId="{D3A66D8E-9F42-36EE-4F81-760BE930343C}"/>
          </ac:picMkLst>
        </pc:picChg>
        <pc:picChg chg="del">
          <ac:chgData name="Melissa Izzo" userId="UFNpLhh46hS7fYf78S7GXEar5LEkdIsifzb3MiPgpO8=" providerId="None" clId="Web-{5F75822E-AD9A-479B-9D0C-A37C2555D4DE}" dt="2024-11-01T21:23:14.567" v="68"/>
          <ac:picMkLst>
            <pc:docMk/>
            <pc:sldMk cId="795935039" sldId="414"/>
            <ac:picMk id="19" creationId="{B8EE28D2-DC9B-AB1E-D65F-13D52CF06B08}"/>
          </ac:picMkLst>
        </pc:picChg>
      </pc:sldChg>
      <pc:sldChg chg="addSp modSp">
        <pc:chgData name="Melissa Izzo" userId="UFNpLhh46hS7fYf78S7GXEar5LEkdIsifzb3MiPgpO8=" providerId="None" clId="Web-{5F75822E-AD9A-479B-9D0C-A37C2555D4DE}" dt="2024-11-01T21:28:17.947" v="133"/>
        <pc:sldMkLst>
          <pc:docMk/>
          <pc:sldMk cId="3855177018" sldId="416"/>
        </pc:sldMkLst>
        <pc:spChg chg="mod">
          <ac:chgData name="Melissa Izzo" userId="UFNpLhh46hS7fYf78S7GXEar5LEkdIsifzb3MiPgpO8=" providerId="None" clId="Web-{5F75822E-AD9A-479B-9D0C-A37C2555D4DE}" dt="2024-11-01T21:27:36.884" v="130" actId="20577"/>
          <ac:spMkLst>
            <pc:docMk/>
            <pc:sldMk cId="3855177018" sldId="416"/>
            <ac:spMk id="2" creationId="{8774140B-C5F3-F0B9-66A8-880059F721E2}"/>
          </ac:spMkLst>
        </pc:spChg>
        <pc:spChg chg="mod">
          <ac:chgData name="Melissa Izzo" userId="UFNpLhh46hS7fYf78S7GXEar5LEkdIsifzb3MiPgpO8=" providerId="None" clId="Web-{5F75822E-AD9A-479B-9D0C-A37C2555D4DE}" dt="2024-11-01T21:27:26.649" v="127" actId="20577"/>
          <ac:spMkLst>
            <pc:docMk/>
            <pc:sldMk cId="3855177018" sldId="416"/>
            <ac:spMk id="4" creationId="{F2B5075A-C2A8-77B4-F676-7681292DBB2A}"/>
          </ac:spMkLst>
        </pc:spChg>
        <pc:graphicFrameChg chg="add mod modGraphic">
          <ac:chgData name="Melissa Izzo" userId="UFNpLhh46hS7fYf78S7GXEar5LEkdIsifzb3MiPgpO8=" providerId="None" clId="Web-{5F75822E-AD9A-479B-9D0C-A37C2555D4DE}" dt="2024-11-01T21:28:17.947" v="133"/>
          <ac:graphicFrameMkLst>
            <pc:docMk/>
            <pc:sldMk cId="3855177018" sldId="416"/>
            <ac:graphicFrameMk id="6" creationId="{16F802CC-D08E-B7F9-3FF9-A64585309161}"/>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8F6756E-81DA-9FAC-70D8-556F658BDD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BEDD12-BCD5-485B-BCBC-34BB01D7923C}" type="datetimeFigureOut">
              <a:rPr lang="en-US" smtClean="0"/>
              <a:t>11/4/2024</a:t>
            </a:fld>
            <a:endParaRPr lang="en-US" dirty="0"/>
          </a:p>
        </p:txBody>
      </p:sp>
      <p:sp>
        <p:nvSpPr>
          <p:cNvPr id="6" name="Slide Number Placeholder 5">
            <a:extLst>
              <a:ext uri="{FF2B5EF4-FFF2-40B4-BE49-F238E27FC236}">
                <a16:creationId xmlns:a16="http://schemas.microsoft.com/office/drawing/2014/main" id="{A771D415-D05A-7067-CCD3-457153D96C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C230DF-5933-439D-898F-38E9AC9BA688}" type="slidenum">
              <a:rPr lang="en-US" smtClean="0"/>
              <a:t>‹#›</a:t>
            </a:fld>
            <a:endParaRPr lang="en-US" dirty="0"/>
          </a:p>
        </p:txBody>
      </p:sp>
      <p:sp>
        <p:nvSpPr>
          <p:cNvPr id="7" name="Footer Placeholder 6">
            <a:extLst>
              <a:ext uri="{FF2B5EF4-FFF2-40B4-BE49-F238E27FC236}">
                <a16:creationId xmlns:a16="http://schemas.microsoft.com/office/drawing/2014/main" id="{B97095E3-54D2-CFD2-4F49-7536FC8641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8" name="Header Placeholder 7">
            <a:extLst>
              <a:ext uri="{FF2B5EF4-FFF2-40B4-BE49-F238E27FC236}">
                <a16:creationId xmlns:a16="http://schemas.microsoft.com/office/drawing/2014/main" id="{521EE01A-C0B5-5ECF-96DD-768F86AA15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11/4/2024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a:t>
            </a:fld>
            <a:endParaRPr lang="en-US" dirty="0"/>
          </a:p>
        </p:txBody>
      </p:sp>
    </p:spTree>
    <p:extLst>
      <p:ext uri="{BB962C8B-B14F-4D97-AF65-F5344CB8AC3E}">
        <p14:creationId xmlns:p14="http://schemas.microsoft.com/office/powerpoint/2010/main" val="1092453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11</a:t>
            </a:fld>
            <a:endParaRPr lang="en-US" dirty="0"/>
          </a:p>
        </p:txBody>
      </p:sp>
    </p:spTree>
    <p:extLst>
      <p:ext uri="{BB962C8B-B14F-4D97-AF65-F5344CB8AC3E}">
        <p14:creationId xmlns:p14="http://schemas.microsoft.com/office/powerpoint/2010/main" val="1765923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Charter schools are public schools that operate independently from their host district in order to offer additional, free high-quality options for all students. Having a charter public school in a district is not an indication of academic or financial stress, rather it is a sign of innovation.</a:t>
            </a:r>
          </a:p>
        </p:txBody>
      </p:sp>
      <p:sp>
        <p:nvSpPr>
          <p:cNvPr id="4" name="Slide Number Placeholder 3"/>
          <p:cNvSpPr>
            <a:spLocks noGrp="1"/>
          </p:cNvSpPr>
          <p:nvPr>
            <p:ph type="sldNum" sz="quarter" idx="5"/>
          </p:nvPr>
        </p:nvSpPr>
        <p:spPr/>
        <p:txBody>
          <a:bodyPr/>
          <a:lstStyle/>
          <a:p>
            <a:fld id="{A89C7E07-3C67-C64C-8DA0-0404F6303970}" type="slidenum">
              <a:rPr lang="en-US" smtClean="0"/>
              <a:t>2</a:t>
            </a:fld>
            <a:endParaRPr lang="en-US" dirty="0"/>
          </a:p>
        </p:txBody>
      </p:sp>
    </p:spTree>
    <p:extLst>
      <p:ext uri="{BB962C8B-B14F-4D97-AF65-F5344CB8AC3E}">
        <p14:creationId xmlns:p14="http://schemas.microsoft.com/office/powerpoint/2010/main" val="1276204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highlight>
                  <a:srgbClr val="FFFFFF"/>
                </a:highlight>
                <a:latin typeface="Franklin Gothic Book" panose="020B0503020102020204" pitchFamily="34" charset="0"/>
              </a:rPr>
              <a:t>Charter public schools enjoy greater flexibility in their academic model and </a:t>
            </a:r>
            <a:r>
              <a:rPr lang="en-US" sz="1800" b="0" i="0" dirty="0" err="1">
                <a:solidFill>
                  <a:srgbClr val="000000"/>
                </a:solidFill>
                <a:effectLst/>
                <a:highlight>
                  <a:srgbClr val="FFFFFF"/>
                </a:highlight>
                <a:latin typeface="Franklin Gothic Book" panose="020B0503020102020204" pitchFamily="34" charset="0"/>
              </a:rPr>
              <a:t>operationalstructure</a:t>
            </a:r>
            <a:r>
              <a:rPr lang="en-US" sz="1800" b="0" i="0" dirty="0">
                <a:solidFill>
                  <a:srgbClr val="000000"/>
                </a:solidFill>
                <a:effectLst/>
                <a:highlight>
                  <a:srgbClr val="FFFFFF"/>
                </a:highlight>
                <a:latin typeface="Franklin Gothic Book" panose="020B0503020102020204" pitchFamily="34" charset="0"/>
              </a:rPr>
              <a:t> and as a result, are held accountable for achieving high standards.</a:t>
            </a:r>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a:t>
            </a:fld>
            <a:endParaRPr lang="en-US" dirty="0"/>
          </a:p>
        </p:txBody>
      </p:sp>
    </p:spTree>
    <p:extLst>
      <p:ext uri="{BB962C8B-B14F-4D97-AF65-F5344CB8AC3E}">
        <p14:creationId xmlns:p14="http://schemas.microsoft.com/office/powerpoint/2010/main" val="2994759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rgbClr val="000000"/>
                </a:solidFill>
                <a:effectLst/>
                <a:highlight>
                  <a:srgbClr val="FFFFFF"/>
                </a:highlight>
                <a:latin typeface="Franklin Gothic Book" panose="020B0503020102020204" pitchFamily="34" charset="0"/>
              </a:rPr>
              <a:t>Put simply, charter schools have more freedom to meet elevated expectations. </a:t>
            </a:r>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4</a:t>
            </a:fld>
            <a:endParaRPr lang="en-US" dirty="0"/>
          </a:p>
        </p:txBody>
      </p:sp>
    </p:spTree>
    <p:extLst>
      <p:ext uri="{BB962C8B-B14F-4D97-AF65-F5344CB8AC3E}">
        <p14:creationId xmlns:p14="http://schemas.microsoft.com/office/powerpoint/2010/main" val="2466917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WordVisi_MSFontService"/>
              </a:rPr>
              <a:t>Since the opening of the nation’s </a:t>
            </a:r>
            <a:r>
              <a:rPr lang="en-US" b="1" i="0" dirty="0">
                <a:solidFill>
                  <a:srgbClr val="000000"/>
                </a:solidFill>
                <a:effectLst/>
                <a:latin typeface="WordVisi_MSFontService"/>
              </a:rPr>
              <a:t>first charter school in 1992</a:t>
            </a:r>
            <a:r>
              <a:rPr lang="en-US" b="0" i="0" dirty="0">
                <a:solidFill>
                  <a:srgbClr val="000000"/>
                </a:solidFill>
                <a:effectLst/>
                <a:latin typeface="WordVisi_MSFontService"/>
              </a:rPr>
              <a:t>, charter schools have offered parents the opportunity to </a:t>
            </a:r>
            <a:r>
              <a:rPr lang="en-US" b="1" i="0" dirty="0">
                <a:solidFill>
                  <a:srgbClr val="000000"/>
                </a:solidFill>
                <a:effectLst/>
                <a:latin typeface="WordVisi_MSFontService"/>
              </a:rPr>
              <a:t>choose a school</a:t>
            </a:r>
            <a:r>
              <a:rPr lang="en-US" b="0" i="0" dirty="0">
                <a:solidFill>
                  <a:srgbClr val="000000"/>
                </a:solidFill>
                <a:effectLst/>
                <a:latin typeface="WordVisi_MSFontService"/>
              </a:rPr>
              <a:t> that best meets their child's needs.</a:t>
            </a:r>
          </a:p>
          <a:p>
            <a:endParaRPr lang="en-US" b="0" i="0" dirty="0">
              <a:solidFill>
                <a:srgbClr val="000000"/>
              </a:solidFill>
              <a:effectLst/>
              <a:latin typeface="WordVisi_MSFontService"/>
            </a:endParaRPr>
          </a:p>
          <a:p>
            <a:r>
              <a:rPr lang="en-US" b="0" i="0" dirty="0">
                <a:solidFill>
                  <a:srgbClr val="000000"/>
                </a:solidFill>
                <a:effectLst/>
                <a:latin typeface="WordVisi_MSFontService"/>
              </a:rPr>
              <a:t>They are </a:t>
            </a:r>
            <a:r>
              <a:rPr lang="en-US" b="1" i="0" dirty="0">
                <a:solidFill>
                  <a:srgbClr val="000000"/>
                </a:solidFill>
                <a:effectLst/>
                <a:latin typeface="WordVisi_MSFontService"/>
              </a:rPr>
              <a:t>tuition-free and open to all </a:t>
            </a:r>
            <a:r>
              <a:rPr lang="en-US" b="0" i="0" dirty="0">
                <a:solidFill>
                  <a:srgbClr val="000000"/>
                </a:solidFill>
                <a:effectLst/>
                <a:latin typeface="WordVisi_MSFontService"/>
              </a:rPr>
              <a:t>students regardless of where they live.</a:t>
            </a:r>
          </a:p>
          <a:p>
            <a:endParaRPr lang="en-US" b="0" i="0" dirty="0">
              <a:solidFill>
                <a:srgbClr val="000000"/>
              </a:solidFill>
              <a:effectLst/>
              <a:latin typeface="WordVisi_MSFontService"/>
            </a:endParaRPr>
          </a:p>
          <a:p>
            <a:r>
              <a:rPr lang="en-US" b="0" i="0" dirty="0">
                <a:solidFill>
                  <a:srgbClr val="000000"/>
                </a:solidFill>
                <a:effectLst/>
                <a:latin typeface="WordVisi_MSFontService"/>
              </a:rPr>
              <a:t>Charter schools </a:t>
            </a:r>
            <a:r>
              <a:rPr lang="en-US" b="1" i="0" dirty="0">
                <a:solidFill>
                  <a:srgbClr val="000000"/>
                </a:solidFill>
                <a:effectLst/>
                <a:latin typeface="WordVisi_MSFontService"/>
              </a:rPr>
              <a:t>often empower teachers </a:t>
            </a:r>
            <a:r>
              <a:rPr lang="en-US" b="0" i="0" dirty="0">
                <a:solidFill>
                  <a:srgbClr val="000000"/>
                </a:solidFill>
                <a:effectLst/>
                <a:latin typeface="WordVisi_MSFontService"/>
              </a:rPr>
              <a:t>to deliver innovative, high-quality instruction and grant them the </a:t>
            </a:r>
            <a:r>
              <a:rPr lang="en-US" b="1" i="0" dirty="0">
                <a:solidFill>
                  <a:srgbClr val="000000"/>
                </a:solidFill>
                <a:effectLst/>
                <a:latin typeface="WordVisi_MSFontService"/>
              </a:rPr>
              <a:t>autonomy to tailor their classrooms </a:t>
            </a:r>
            <a:r>
              <a:rPr lang="en-US" b="0" i="0" dirty="0">
                <a:solidFill>
                  <a:srgbClr val="000000"/>
                </a:solidFill>
                <a:effectLst/>
                <a:latin typeface="WordVisi_MSFontService"/>
              </a:rPr>
              <a:t>to their students' needs.</a:t>
            </a:r>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5</a:t>
            </a:fld>
            <a:endParaRPr lang="en-US" dirty="0"/>
          </a:p>
        </p:txBody>
      </p:sp>
    </p:spTree>
    <p:extLst>
      <p:ext uri="{BB962C8B-B14F-4D97-AF65-F5344CB8AC3E}">
        <p14:creationId xmlns:p14="http://schemas.microsoft.com/office/powerpoint/2010/main" val="3908276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highlight>
                  <a:srgbClr val="FFFFFF"/>
                </a:highlight>
                <a:latin typeface="Franklin Gothic Book" panose="020B0503020102020204" pitchFamily="34" charset="0"/>
              </a:rPr>
              <a:t>Led by </a:t>
            </a:r>
            <a:r>
              <a:rPr lang="en-US" sz="1800" b="1" i="0" dirty="0">
                <a:solidFill>
                  <a:srgbClr val="000000"/>
                </a:solidFill>
                <a:effectLst/>
                <a:highlight>
                  <a:srgbClr val="FFFFFF"/>
                </a:highlight>
                <a:latin typeface="Franklin Gothic Book" panose="020B0503020102020204" pitchFamily="34" charset="0"/>
              </a:rPr>
              <a:t>principals who have flexibility</a:t>
            </a:r>
            <a:r>
              <a:rPr lang="en-US" sz="1800" b="0" i="0" dirty="0">
                <a:solidFill>
                  <a:srgbClr val="000000"/>
                </a:solidFill>
                <a:effectLst/>
                <a:highlight>
                  <a:srgbClr val="FFFFFF"/>
                </a:highlight>
                <a:latin typeface="Franklin Gothic Book" panose="020B0503020102020204" pitchFamily="34" charset="0"/>
              </a:rPr>
              <a:t>, charter schools can create a </a:t>
            </a:r>
            <a:r>
              <a:rPr lang="en-US" sz="1800" b="1" i="0" dirty="0">
                <a:solidFill>
                  <a:srgbClr val="000000"/>
                </a:solidFill>
                <a:effectLst/>
                <a:highlight>
                  <a:srgbClr val="FFFFFF"/>
                </a:highlight>
                <a:latin typeface="Franklin Gothic Book" panose="020B0503020102020204" pitchFamily="34" charset="0"/>
              </a:rPr>
              <a:t>school culture </a:t>
            </a:r>
            <a:r>
              <a:rPr lang="en-US" sz="1800" b="0" i="0" dirty="0">
                <a:solidFill>
                  <a:srgbClr val="000000"/>
                </a:solidFill>
                <a:effectLst/>
                <a:highlight>
                  <a:srgbClr val="FFFFFF"/>
                </a:highlight>
                <a:latin typeface="Franklin Gothic Book" panose="020B0503020102020204" pitchFamily="34" charset="0"/>
              </a:rPr>
              <a:t>that reflects the preferences and aspirations of their </a:t>
            </a:r>
            <a:r>
              <a:rPr lang="en-US" sz="1800" b="1" i="0" dirty="0">
                <a:solidFill>
                  <a:srgbClr val="000000"/>
                </a:solidFill>
                <a:effectLst/>
                <a:highlight>
                  <a:srgbClr val="FFFFFF"/>
                </a:highlight>
                <a:latin typeface="Franklin Gothic Book" panose="020B0503020102020204" pitchFamily="34" charset="0"/>
              </a:rPr>
              <a:t>local community</a:t>
            </a:r>
            <a:r>
              <a:rPr lang="en-US" sz="1800" b="0" i="0" dirty="0">
                <a:solidFill>
                  <a:srgbClr val="000000"/>
                </a:solidFill>
                <a:effectLst/>
                <a:highlight>
                  <a:srgbClr val="FFFFFF"/>
                </a:highlight>
                <a:latin typeface="Franklin Gothic Book" panose="020B0503020102020204" pitchFamily="34" charset="0"/>
              </a:rPr>
              <a:t>. These schools are obligated to meet performance benchmarks and are held accountable by both their communities and their sponsors. </a:t>
            </a:r>
          </a:p>
          <a:p>
            <a:endParaRPr lang="en-US" sz="1800" b="0" i="0" dirty="0">
              <a:solidFill>
                <a:srgbClr val="000000"/>
              </a:solidFill>
              <a:effectLst/>
              <a:highlight>
                <a:srgbClr val="FFFFFF"/>
              </a:highlight>
              <a:latin typeface="Franklin Gothic Book" panose="020B0503020102020204" pitchFamily="34" charset="0"/>
            </a:endParaRPr>
          </a:p>
          <a:p>
            <a:r>
              <a:rPr lang="en-US" dirty="0"/>
              <a:t>Directed by leaders who have flexibility, charter schools can create a school culture that reflects the preferences and aspirations of their local community. These schools are obligated to meet performance benchmarks and are held accountable by both their communities and their sponsors.</a:t>
            </a:r>
          </a:p>
        </p:txBody>
      </p:sp>
      <p:sp>
        <p:nvSpPr>
          <p:cNvPr id="4" name="Slide Number Placeholder 3"/>
          <p:cNvSpPr>
            <a:spLocks noGrp="1"/>
          </p:cNvSpPr>
          <p:nvPr>
            <p:ph type="sldNum" sz="quarter" idx="5"/>
          </p:nvPr>
        </p:nvSpPr>
        <p:spPr/>
        <p:txBody>
          <a:bodyPr/>
          <a:lstStyle/>
          <a:p>
            <a:fld id="{A89C7E07-3C67-C64C-8DA0-0404F6303970}" type="slidenum">
              <a:rPr lang="en-US" smtClean="0"/>
              <a:t>6</a:t>
            </a:fld>
            <a:endParaRPr lang="en-US" dirty="0"/>
          </a:p>
        </p:txBody>
      </p:sp>
    </p:spTree>
    <p:extLst>
      <p:ext uri="{BB962C8B-B14F-4D97-AF65-F5344CB8AC3E}">
        <p14:creationId xmlns:p14="http://schemas.microsoft.com/office/powerpoint/2010/main" val="650930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WordVisi_MSFontService"/>
              </a:rPr>
              <a:t>The 7000+ charter schools currently operating in the United States vary widely in focus and approach. Some emphasize college preparation, others specialize in STEM education, and some integrate arts across their curriculum. Policies such as mandatory uniforms, extended school days, or bilingual instruction can differ from one charter school to another.</a:t>
            </a:r>
          </a:p>
          <a:p>
            <a:endParaRPr lang="en-US" b="0" i="0" dirty="0">
              <a:solidFill>
                <a:srgbClr val="000000"/>
              </a:solidFill>
              <a:effectLst/>
              <a:latin typeface="WordVisi_MSFontService"/>
            </a:endParaRPr>
          </a:p>
          <a:p>
            <a:r>
              <a:rPr lang="en-US" b="0" i="0" dirty="0">
                <a:solidFill>
                  <a:srgbClr val="000000"/>
                </a:solidFill>
                <a:effectLst/>
                <a:latin typeface="WordVisi_MSFontService"/>
              </a:rPr>
              <a:t>While many charter schools are found in urban areas, they also exist in suburban and rural settings. </a:t>
            </a:r>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7</a:t>
            </a:fld>
            <a:endParaRPr lang="en-US" dirty="0"/>
          </a:p>
        </p:txBody>
      </p:sp>
    </p:spTree>
    <p:extLst>
      <p:ext uri="{BB962C8B-B14F-4D97-AF65-F5344CB8AC3E}">
        <p14:creationId xmlns:p14="http://schemas.microsoft.com/office/powerpoint/2010/main" val="2730433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highlight>
                  <a:srgbClr val="FFFFFF"/>
                </a:highlight>
                <a:latin typeface="Franklin Gothic Book" panose="020B0503020102020204" pitchFamily="34" charset="0"/>
              </a:rPr>
              <a:t>In Missouri, charter schools are currently located in Kansas City, St. Louis, and Normandy but opportunities for charters to open in additional districts exists. The charter sector both in Missouri and across the U.S. aims to provide parents with a broad range of choices in public education. </a:t>
            </a:r>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8</a:t>
            </a:fld>
            <a:endParaRPr lang="en-US" dirty="0"/>
          </a:p>
        </p:txBody>
      </p:sp>
    </p:spTree>
    <p:extLst>
      <p:ext uri="{BB962C8B-B14F-4D97-AF65-F5344CB8AC3E}">
        <p14:creationId xmlns:p14="http://schemas.microsoft.com/office/powerpoint/2010/main" val="3576248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establishment of a charter school isn't a spontaneous event within a community. It involves a well-established process starting with a vision and a charter school sponsor.</a:t>
            </a:r>
          </a:p>
        </p:txBody>
      </p:sp>
      <p:sp>
        <p:nvSpPr>
          <p:cNvPr id="4" name="Slide Number Placeholder 3"/>
          <p:cNvSpPr>
            <a:spLocks noGrp="1"/>
          </p:cNvSpPr>
          <p:nvPr>
            <p:ph type="sldNum" sz="quarter" idx="5"/>
          </p:nvPr>
        </p:nvSpPr>
        <p:spPr/>
        <p:txBody>
          <a:bodyPr/>
          <a:lstStyle/>
          <a:p>
            <a:fld id="{A89C7E07-3C67-C64C-8DA0-0404F6303970}" type="slidenum">
              <a:rPr lang="en-US" smtClean="0"/>
              <a:t>10</a:t>
            </a:fld>
            <a:endParaRPr lang="en-US" dirty="0"/>
          </a:p>
        </p:txBody>
      </p:sp>
    </p:spTree>
    <p:extLst>
      <p:ext uri="{BB962C8B-B14F-4D97-AF65-F5344CB8AC3E}">
        <p14:creationId xmlns:p14="http://schemas.microsoft.com/office/powerpoint/2010/main" val="3749947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grpSp>
        <p:nvGrpSpPr>
          <p:cNvPr id="3" name="Group 2">
            <a:extLst>
              <a:ext uri="{FF2B5EF4-FFF2-40B4-BE49-F238E27FC236}">
                <a16:creationId xmlns:a16="http://schemas.microsoft.com/office/drawing/2014/main" id="{F25A9AFA-69D0-8956-9695-25A5E4E20F94}"/>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4" name="Freeform 9">
              <a:extLst>
                <a:ext uri="{FF2B5EF4-FFF2-40B4-BE49-F238E27FC236}">
                  <a16:creationId xmlns:a16="http://schemas.microsoft.com/office/drawing/2014/main" id="{BBAB0A7C-2FAB-4C86-2742-BE370DA1BB1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5" name="Freeform 10">
              <a:extLst>
                <a:ext uri="{FF2B5EF4-FFF2-40B4-BE49-F238E27FC236}">
                  <a16:creationId xmlns:a16="http://schemas.microsoft.com/office/drawing/2014/main" id="{7833C58E-2433-167E-9399-E0CDAA97832A}"/>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6" name="Freeform 11">
              <a:extLst>
                <a:ext uri="{FF2B5EF4-FFF2-40B4-BE49-F238E27FC236}">
                  <a16:creationId xmlns:a16="http://schemas.microsoft.com/office/drawing/2014/main" id="{45F112E7-DA92-3C87-396E-5B0FE002567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7" name="Straight Connector 6">
            <a:extLst>
              <a:ext uri="{FF2B5EF4-FFF2-40B4-BE49-F238E27FC236}">
                <a16:creationId xmlns:a16="http://schemas.microsoft.com/office/drawing/2014/main" id="{6E611D6F-96AE-3B7E-CC65-40E59A46DBEF}"/>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39283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Content and Table">
    <p:bg>
      <p:bgPr>
        <a:solidFill>
          <a:schemeClr val="tx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F555767-B3D8-BD57-1D42-7F6E1E66892B}"/>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9" name="Freeform 13">
              <a:extLst>
                <a:ext uri="{FF2B5EF4-FFF2-40B4-BE49-F238E27FC236}">
                  <a16:creationId xmlns:a16="http://schemas.microsoft.com/office/drawing/2014/main" id="{BC972B6D-098C-52F6-E990-52623B368FB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5" name="Freeform 14">
              <a:extLst>
                <a:ext uri="{FF2B5EF4-FFF2-40B4-BE49-F238E27FC236}">
                  <a16:creationId xmlns:a16="http://schemas.microsoft.com/office/drawing/2014/main" id="{3F0D3EE3-9A8C-531D-1EEE-1AFAB9F3BCA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5">
              <a:extLst>
                <a:ext uri="{FF2B5EF4-FFF2-40B4-BE49-F238E27FC236}">
                  <a16:creationId xmlns:a16="http://schemas.microsoft.com/office/drawing/2014/main" id="{A2BE192C-1768-890B-EC1B-5ED6E1F8259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3661409" y="4661717"/>
            <a:ext cx="7936230" cy="138076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p:nvCxnSpPr>
        <p:spPr>
          <a:xfrm>
            <a:off x="3670935"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584005"/>
            <a:ext cx="2825115" cy="3999060"/>
          </a:xfrm>
        </p:spPr>
        <p:txBody>
          <a:bodyPr lIns="0" tIns="274320">
            <a:normAutofit/>
          </a:bodyPr>
          <a:lstStyle>
            <a:lvl1pPr marL="0" indent="0">
              <a:spcBef>
                <a:spcPts val="1800"/>
              </a:spcBef>
              <a:buFont typeface="Arial" panose="020B0604020202020204" pitchFamily="34" charset="0"/>
              <a:buNone/>
              <a:defRPr sz="2000"/>
            </a:lvl1pPr>
            <a:lvl2pPr marL="457200" indent="0">
              <a:spcBef>
                <a:spcPts val="1800"/>
              </a:spcBef>
              <a:buNone/>
              <a:defRPr sz="2000"/>
            </a:lvl2pPr>
            <a:lvl3pPr marL="914400" indent="0">
              <a:spcBef>
                <a:spcPts val="1800"/>
              </a:spcBef>
              <a:buNone/>
              <a:defRPr sz="2000"/>
            </a:lvl3pPr>
            <a:lvl4pPr marL="1371600" indent="0">
              <a:spcBef>
                <a:spcPts val="1800"/>
              </a:spcBef>
              <a:buNone/>
              <a:defRPr sz="2000"/>
            </a:lvl4pPr>
            <a:lvl5pPr marL="1828800" indent="0">
              <a:spcBef>
                <a:spcPts val="1800"/>
              </a:spcBef>
              <a:buNone/>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3670934" y="584005"/>
            <a:ext cx="7926705" cy="399906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grpSp>
        <p:nvGrpSpPr>
          <p:cNvPr id="2" name="Group 1">
            <a:extLst>
              <a:ext uri="{FF2B5EF4-FFF2-40B4-BE49-F238E27FC236}">
                <a16:creationId xmlns:a16="http://schemas.microsoft.com/office/drawing/2014/main" id="{EE7AACAD-A82C-A048-BA1B-EC358E6D8C59}"/>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3" name="Freeform 13">
              <a:extLst>
                <a:ext uri="{FF2B5EF4-FFF2-40B4-BE49-F238E27FC236}">
                  <a16:creationId xmlns:a16="http://schemas.microsoft.com/office/drawing/2014/main" id="{1ED700E7-5B6C-5520-F669-B0A796B8EC79}"/>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4">
              <a:extLst>
                <a:ext uri="{FF2B5EF4-FFF2-40B4-BE49-F238E27FC236}">
                  <a16:creationId xmlns:a16="http://schemas.microsoft.com/office/drawing/2014/main" id="{7A1EA4F1-F4AC-14A6-AE9A-EC156B22235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5">
              <a:extLst>
                <a:ext uri="{FF2B5EF4-FFF2-40B4-BE49-F238E27FC236}">
                  <a16:creationId xmlns:a16="http://schemas.microsoft.com/office/drawing/2014/main" id="{27BEC845-25BF-9076-9509-AB6F46733001}"/>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7FD088DC-7E89-F205-655F-87230EEF3E0C}"/>
              </a:ext>
              <a:ext uri="{C183D7F6-B498-43B3-948B-1728B52AA6E4}">
                <adec:decorative xmlns:adec="http://schemas.microsoft.com/office/drawing/2017/decorative" val="1"/>
              </a:ext>
            </a:extLst>
          </p:cNvPr>
          <p:cNvCxnSpPr>
            <a:cxnSpLocks/>
          </p:cNvCxnSpPr>
          <p:nvPr userDrawn="1"/>
        </p:nvCxnSpPr>
        <p:spPr>
          <a:xfrm>
            <a:off x="3670935"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39164080"/>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Two Content">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198408"/>
            <a:ext cx="10972800" cy="1574317"/>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595523" y="2676525"/>
            <a:ext cx="5746750" cy="359747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7620000" y="2676525"/>
            <a:ext cx="3947160" cy="3597470"/>
          </a:xfrm>
        </p:spPr>
        <p:txBody>
          <a:bodyPr lIns="0">
            <a:normAutofit/>
          </a:bodyPr>
          <a:lstStyle>
            <a:lvl1pPr marL="342900" indent="-342900">
              <a:spcBef>
                <a:spcPts val="1800"/>
              </a:spcBef>
              <a:buFont typeface="Arial" panose="020B0604020202020204" pitchFamily="34" charset="0"/>
              <a:buChar char="•"/>
              <a:defRPr sz="2000"/>
            </a:lvl1pPr>
            <a:lvl2pPr>
              <a:spcBef>
                <a:spcPts val="18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grpSp>
        <p:nvGrpSpPr>
          <p:cNvPr id="2" name="Group 1">
            <a:extLst>
              <a:ext uri="{FF2B5EF4-FFF2-40B4-BE49-F238E27FC236}">
                <a16:creationId xmlns:a16="http://schemas.microsoft.com/office/drawing/2014/main" id="{960CDAE7-109C-11EC-6A0D-C43F4907B63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3" name="Freeform 4">
              <a:extLst>
                <a:ext uri="{FF2B5EF4-FFF2-40B4-BE49-F238E27FC236}">
                  <a16:creationId xmlns:a16="http://schemas.microsoft.com/office/drawing/2014/main" id="{B25FE89B-1D37-5CB1-B560-2FB4CD99B30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5" name="Freeform 5">
              <a:extLst>
                <a:ext uri="{FF2B5EF4-FFF2-40B4-BE49-F238E27FC236}">
                  <a16:creationId xmlns:a16="http://schemas.microsoft.com/office/drawing/2014/main" id="{1DBFF58B-CDCA-2A5C-DC4F-994A6E1D9EE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7">
              <a:extLst>
                <a:ext uri="{FF2B5EF4-FFF2-40B4-BE49-F238E27FC236}">
                  <a16:creationId xmlns:a16="http://schemas.microsoft.com/office/drawing/2014/main" id="{81693EEB-3202-9124-4D99-3986F6B820F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5" name="Straight Connector 14">
            <a:extLst>
              <a:ext uri="{FF2B5EF4-FFF2-40B4-BE49-F238E27FC236}">
                <a16:creationId xmlns:a16="http://schemas.microsoft.com/office/drawing/2014/main" id="{0F6E407A-AC9E-1D0F-AF5D-D76208EAA991}"/>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49812086"/>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ble 2">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02400"/>
            <a:ext cx="10972800" cy="1570325"/>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594360" y="2628629"/>
            <a:ext cx="10972800" cy="3636740"/>
          </a:xfrm>
        </p:spPr>
        <p:txBody>
          <a:bodyPr>
            <a:noAutofit/>
          </a:bodyPr>
          <a:lstStyle>
            <a:lvl1pPr>
              <a:defRPr/>
            </a:lvl1pPr>
          </a:lstStyle>
          <a:p>
            <a:r>
              <a:rPr lang="en-US"/>
              <a:t>Click icon to add table</a:t>
            </a:r>
            <a:endParaRPr lang="en-US" dirty="0"/>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cxnSp>
        <p:nvCxnSpPr>
          <p:cNvPr id="2" name="Straight Connector 1">
            <a:extLst>
              <a:ext uri="{FF2B5EF4-FFF2-40B4-BE49-F238E27FC236}">
                <a16:creationId xmlns:a16="http://schemas.microsoft.com/office/drawing/2014/main" id="{D4D34C53-A932-5D88-59B0-3422CA3B932A}"/>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6852850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594360"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p:nvGrpSpPr>
        <p:grpSpPr bwMode="auto">
          <a:xfrm flipH="1" flipV="1">
            <a:off x="6092752" y="0"/>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594360"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4" name="Straight Connector 3">
            <a:extLst>
              <a:ext uri="{FF2B5EF4-FFF2-40B4-BE49-F238E27FC236}">
                <a16:creationId xmlns:a16="http://schemas.microsoft.com/office/drawing/2014/main" id="{58B149C6-5AAC-B8E5-5411-EA38821F6754}"/>
              </a:ext>
              <a:ext uri="{C183D7F6-B498-43B3-948B-1728B52AA6E4}">
                <adec:decorative xmlns:adec="http://schemas.microsoft.com/office/drawing/2017/decorative" val="1"/>
              </a:ext>
            </a:extLst>
          </p:cNvPr>
          <p:cNvCxnSpPr>
            <a:cxnSpLocks/>
          </p:cNvCxnSpPr>
          <p:nvPr/>
        </p:nvCxnSpPr>
        <p:spPr>
          <a:xfrm>
            <a:off x="594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grpSp>
        <p:nvGrpSpPr>
          <p:cNvPr id="3" name="Group 2">
            <a:extLst>
              <a:ext uri="{FF2B5EF4-FFF2-40B4-BE49-F238E27FC236}">
                <a16:creationId xmlns:a16="http://schemas.microsoft.com/office/drawing/2014/main" id="{229BCA44-A733-0235-E517-E0DE7ABE5EB5}"/>
              </a:ext>
              <a:ext uri="{C183D7F6-B498-43B3-948B-1728B52AA6E4}">
                <adec:decorative xmlns:adec="http://schemas.microsoft.com/office/drawing/2017/decorative" val="1"/>
              </a:ext>
            </a:extLst>
          </p:cNvPr>
          <p:cNvGrpSpPr>
            <a:grpSpLocks/>
          </p:cNvGrpSpPr>
          <p:nvPr userDrawn="1"/>
        </p:nvGrpSpPr>
        <p:grpSpPr bwMode="auto">
          <a:xfrm flipH="1" flipV="1">
            <a:off x="6092752" y="0"/>
            <a:ext cx="6099248" cy="6099248"/>
            <a:chOff x="0" y="12289"/>
            <a:chExt cx="3550" cy="3551"/>
          </a:xfrm>
        </p:grpSpPr>
        <p:sp>
          <p:nvSpPr>
            <p:cNvPr id="5" name="Freeform 9">
              <a:extLst>
                <a:ext uri="{FF2B5EF4-FFF2-40B4-BE49-F238E27FC236}">
                  <a16:creationId xmlns:a16="http://schemas.microsoft.com/office/drawing/2014/main" id="{B1C40BFB-3BA0-5673-068D-3FAFBD6922D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6" name="Freeform 10">
              <a:extLst>
                <a:ext uri="{FF2B5EF4-FFF2-40B4-BE49-F238E27FC236}">
                  <a16:creationId xmlns:a16="http://schemas.microsoft.com/office/drawing/2014/main" id="{AC0EA3DE-13E0-1E0A-44EA-BDC68F360968}"/>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7" name="Freeform 11">
              <a:extLst>
                <a:ext uri="{FF2B5EF4-FFF2-40B4-BE49-F238E27FC236}">
                  <a16:creationId xmlns:a16="http://schemas.microsoft.com/office/drawing/2014/main" id="{63BBE39C-1381-7F42-A84A-AEF3ADCA8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8" name="Straight Connector 7">
            <a:extLst>
              <a:ext uri="{FF2B5EF4-FFF2-40B4-BE49-F238E27FC236}">
                <a16:creationId xmlns:a16="http://schemas.microsoft.com/office/drawing/2014/main" id="{4FB86A69-B5CE-0FA8-1A0F-5E653C891268}"/>
              </a:ext>
              <a:ext uri="{C183D7F6-B498-43B3-948B-1728B52AA6E4}">
                <adec:decorative xmlns:adec="http://schemas.microsoft.com/office/drawing/2017/decorative" val="1"/>
              </a:ext>
            </a:extLst>
          </p:cNvPr>
          <p:cNvCxnSpPr>
            <a:cxnSpLocks/>
          </p:cNvCxnSpPr>
          <p:nvPr userDrawn="1"/>
        </p:nvCxnSpPr>
        <p:spPr>
          <a:xfrm>
            <a:off x="594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40010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299835" y="43052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sp>
        <p:nvSpPr>
          <p:cNvPr id="6" name="Picture Placeholder 5">
            <a:extLst>
              <a:ext uri="{FF2B5EF4-FFF2-40B4-BE49-F238E27FC236}">
                <a16:creationId xmlns:a16="http://schemas.microsoft.com/office/drawing/2014/main" id="{A9973BC6-F6E5-0B3B-C8AB-0AC4020D4E8B}"/>
              </a:ext>
            </a:extLst>
          </p:cNvPr>
          <p:cNvSpPr>
            <a:spLocks noGrp="1"/>
          </p:cNvSpPr>
          <p:nvPr>
            <p:ph type="pic" sz="quarter" idx="12"/>
          </p:nvPr>
        </p:nvSpPr>
        <p:spPr>
          <a:xfrm>
            <a:off x="0" y="-11113"/>
            <a:ext cx="5791200" cy="6880226"/>
          </a:xfrm>
        </p:spPr>
        <p:txBody>
          <a:bodyPr>
            <a:normAutofit/>
          </a:bodyPr>
          <a:lstStyle>
            <a:lvl1pPr marL="0" indent="0" algn="ctr">
              <a:buNone/>
              <a:defRPr sz="2000"/>
            </a:lvl1pPr>
          </a:lstStyle>
          <a:p>
            <a:r>
              <a:rPr lang="en-US"/>
              <a:t>Click icon to add picture</a:t>
            </a:r>
            <a:endParaRPr lang="en-US" dirty="0"/>
          </a:p>
        </p:txBody>
      </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299835" y="456860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7" name="Straight Connector 6">
            <a:extLst>
              <a:ext uri="{FF2B5EF4-FFF2-40B4-BE49-F238E27FC236}">
                <a16:creationId xmlns:a16="http://schemas.microsoft.com/office/drawing/2014/main" id="{29169ED6-4B82-6844-119F-AC15CDF2D3E5}"/>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08623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41327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Agenda 1">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hasCustomPrompt="1"/>
          </p:nvPr>
        </p:nvSpPr>
        <p:spPr>
          <a:xfrm>
            <a:off x="594360" y="189572"/>
            <a:ext cx="6787747" cy="1593507"/>
          </a:xfrm>
          <a:prstGeom prst="rect">
            <a:avLst/>
          </a:prstGeom>
        </p:spPr>
        <p:txBody>
          <a:bodyPr lIns="0" tIns="0" rIns="0" bIns="0" anchor="b" anchorCtr="0">
            <a:noAutofit/>
          </a:bodyPr>
          <a:lstStyle>
            <a:lvl1pPr>
              <a:defRPr sz="4400" b="1" i="0" spc="50" baseline="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186153BD-9D2B-47EB-3553-1D3F6663B2A3}"/>
              </a:ext>
            </a:extLst>
          </p:cNvPr>
          <p:cNvSpPr>
            <a:spLocks noGrp="1"/>
          </p:cNvSpPr>
          <p:nvPr>
            <p:ph sz="quarter" idx="13" hasCustomPrompt="1"/>
          </p:nvPr>
        </p:nvSpPr>
        <p:spPr>
          <a:xfrm>
            <a:off x="594359" y="2281918"/>
            <a:ext cx="6787747" cy="3708517"/>
          </a:xfrm>
        </p:spPr>
        <p:txBody>
          <a:bodyPr lIns="0" tIns="228600" rIns="0" bIns="0">
            <a:normAutofit/>
          </a:bodyPr>
          <a:lstStyle>
            <a:lvl1pPr marL="283464" indent="-283464">
              <a:lnSpc>
                <a:spcPct val="80000"/>
              </a:lnSpc>
              <a:spcBef>
                <a:spcPts val="2200"/>
              </a:spcBef>
              <a:buFont typeface="Arial" panose="020B0604020202020204" pitchFamily="34" charset="0"/>
              <a:buChar char="•"/>
              <a:defRPr lang="en-US" sz="2400" b="1" i="0" kern="1200" dirty="0">
                <a:solidFill>
                  <a:schemeClr val="tx2">
                    <a:lumMod val="75000"/>
                  </a:schemeClr>
                </a:solidFill>
                <a:latin typeface="+mn-lt"/>
                <a:ea typeface="+mn-ea"/>
                <a:cs typeface="+mn-cs"/>
              </a:defRPr>
            </a:lvl1pPr>
            <a:lvl2pPr indent="-283464">
              <a:spcBef>
                <a:spcPts val="6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Slide Number Placeholder 42">
            <a:extLst>
              <a:ext uri="{FF2B5EF4-FFF2-40B4-BE49-F238E27FC236}">
                <a16:creationId xmlns:a16="http://schemas.microsoft.com/office/drawing/2014/main" id="{D80CCC8F-9CF1-9621-04EB-DFA68FEE42D2}"/>
              </a:ext>
            </a:extLst>
          </p:cNvPr>
          <p:cNvSpPr>
            <a:spLocks noGrp="1"/>
          </p:cNvSpPr>
          <p:nvPr>
            <p:ph type="sldNum" sz="quarter" idx="26"/>
          </p:nvPr>
        </p:nvSpPr>
        <p:spPr/>
        <p:txBody>
          <a:bodyPr/>
          <a:lstStyle/>
          <a:p>
            <a:fld id="{294A09A9-5501-47C1-A89A-A340965A2BE2}" type="slidenum">
              <a:rPr lang="en-US" smtClean="0"/>
              <a:pPr/>
              <a:t>‹#›</a:t>
            </a:fld>
            <a:endParaRPr lang="en-US" dirty="0">
              <a:latin typeface="+mn-lt"/>
            </a:endParaRPr>
          </a:p>
        </p:txBody>
      </p:sp>
      <p:sp>
        <p:nvSpPr>
          <p:cNvPr id="42" name="Date Placeholder 41">
            <a:extLst>
              <a:ext uri="{FF2B5EF4-FFF2-40B4-BE49-F238E27FC236}">
                <a16:creationId xmlns:a16="http://schemas.microsoft.com/office/drawing/2014/main" id="{29CE2856-DB8F-5603-C085-74C70560FAC8}"/>
              </a:ext>
            </a:extLst>
          </p:cNvPr>
          <p:cNvSpPr>
            <a:spLocks noGrp="1"/>
          </p:cNvSpPr>
          <p:nvPr>
            <p:ph type="dt" sz="half" idx="25"/>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979826C1-7A52-DA25-F422-EE62DED7D1B6}"/>
              </a:ext>
              <a:ext uri="{C183D7F6-B498-43B3-948B-1728B52AA6E4}">
                <adec:decorative xmlns:adec="http://schemas.microsoft.com/office/drawing/2017/decorative" val="1"/>
              </a:ext>
            </a:extLst>
          </p:cNvPr>
          <p:cNvCxnSpPr>
            <a:cxnSpLocks/>
          </p:cNvCxnSpPr>
          <p:nvPr userDrawn="1"/>
        </p:nvCxnSpPr>
        <p:spPr>
          <a:xfrm>
            <a:off x="594360" y="2148840"/>
            <a:ext cx="2130552" cy="0"/>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18089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ection Title">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79D0555-EBDC-B53A-212D-A5921795FEC8}"/>
              </a:ext>
            </a:extLst>
          </p:cNvPr>
          <p:cNvSpPr>
            <a:spLocks noGrp="1"/>
          </p:cNvSpPr>
          <p:nvPr>
            <p:ph type="pic" sz="quarter" idx="13"/>
          </p:nvPr>
        </p:nvSpPr>
        <p:spPr>
          <a:xfrm>
            <a:off x="0" y="-22543"/>
            <a:ext cx="12192000" cy="6880543"/>
          </a:xfrm>
          <a:custGeom>
            <a:avLst/>
            <a:gdLst>
              <a:gd name="connsiteX0" fmla="*/ 6309360 w 12192000"/>
              <a:gd name="connsiteY0" fmla="*/ 3951843 h 6880543"/>
              <a:gd name="connsiteX1" fmla="*/ 6309360 w 12192000"/>
              <a:gd name="connsiteY1" fmla="*/ 4052427 h 6880543"/>
              <a:gd name="connsiteX2" fmla="*/ 8442960 w 12192000"/>
              <a:gd name="connsiteY2" fmla="*/ 4052427 h 6880543"/>
              <a:gd name="connsiteX3" fmla="*/ 8442960 w 12192000"/>
              <a:gd name="connsiteY3" fmla="*/ 3951843 h 6880543"/>
              <a:gd name="connsiteX4" fmla="*/ 0 w 12192000"/>
              <a:gd name="connsiteY4" fmla="*/ 0 h 6880543"/>
              <a:gd name="connsiteX5" fmla="*/ 12192000 w 12192000"/>
              <a:gd name="connsiteY5" fmla="*/ 0 h 6880543"/>
              <a:gd name="connsiteX6" fmla="*/ 12192000 w 12192000"/>
              <a:gd name="connsiteY6" fmla="*/ 6880543 h 6880543"/>
              <a:gd name="connsiteX7" fmla="*/ 0 w 12192000"/>
              <a:gd name="connsiteY7" fmla="*/ 6880543 h 68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80543">
                <a:moveTo>
                  <a:pt x="6309360" y="3951843"/>
                </a:moveTo>
                <a:lnTo>
                  <a:pt x="6309360" y="4052427"/>
                </a:lnTo>
                <a:lnTo>
                  <a:pt x="8442960" y="4052427"/>
                </a:lnTo>
                <a:lnTo>
                  <a:pt x="8442960" y="3951843"/>
                </a:lnTo>
                <a:close/>
                <a:moveTo>
                  <a:pt x="0" y="0"/>
                </a:moveTo>
                <a:lnTo>
                  <a:pt x="12192000" y="0"/>
                </a:lnTo>
                <a:lnTo>
                  <a:pt x="12192000" y="6880543"/>
                </a:lnTo>
                <a:lnTo>
                  <a:pt x="0" y="6880543"/>
                </a:lnTo>
                <a:close/>
              </a:path>
            </a:pathLst>
          </a:custGeom>
        </p:spPr>
        <p:txBody>
          <a:bodyPr wrap="square" tIns="182880">
            <a:noAutofit/>
          </a:bodyPr>
          <a:lstStyle>
            <a:lvl1pPr marL="0" indent="0" algn="ctr">
              <a:buNone/>
              <a:defRPr sz="2000">
                <a:solidFill>
                  <a:schemeClr val="tx1"/>
                </a:solidFill>
              </a:defRPr>
            </a:lvl1pPr>
          </a:lstStyle>
          <a:p>
            <a:r>
              <a:rPr lang="en-US"/>
              <a:t>Click icon to add picture</a:t>
            </a:r>
            <a:endParaRPr lang="en-US"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hasCustomPrompt="1"/>
          </p:nvPr>
        </p:nvSpPr>
        <p:spPr>
          <a:xfrm>
            <a:off x="6309359" y="444933"/>
            <a:ext cx="5477479" cy="3291840"/>
          </a:xfrm>
          <a:prstGeom prst="rect">
            <a:avLst/>
          </a:prstGeom>
        </p:spPr>
        <p:txBody>
          <a:bodyPr lIns="0" tIns="0" rIns="0" bIns="0" anchor="b" anchorCtr="0">
            <a:noAutofit/>
          </a:bodyPr>
          <a:lstStyle>
            <a:lvl1pPr>
              <a:defRPr sz="6000" b="1" i="0" baseline="0">
                <a:solidFill>
                  <a:schemeClr val="tx1"/>
                </a:solidFill>
                <a:latin typeface="+mj-lt"/>
              </a:defRPr>
            </a:lvl1pPr>
          </a:lstStyle>
          <a:p>
            <a:r>
              <a:rPr lang="en-US" dirty="0"/>
              <a:t>Click to add title </a:t>
            </a:r>
          </a:p>
        </p:txBody>
      </p:sp>
    </p:spTree>
    <p:extLst>
      <p:ext uri="{BB962C8B-B14F-4D97-AF65-F5344CB8AC3E}">
        <p14:creationId xmlns:p14="http://schemas.microsoft.com/office/powerpoint/2010/main" val="1729169562"/>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ummary 2">
    <p:bg>
      <p:bgPr>
        <a:solidFill>
          <a:schemeClr val="tx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57F1500-1A16-D1EF-4F0C-030852B291FC}"/>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grpSp>
        <p:nvGrpSpPr>
          <p:cNvPr id="10" name="Group 9">
            <a:extLst>
              <a:ext uri="{FF2B5EF4-FFF2-40B4-BE49-F238E27FC236}">
                <a16:creationId xmlns:a16="http://schemas.microsoft.com/office/drawing/2014/main" id="{2D07A0BE-3890-193E-9439-F294E61A71B9}"/>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11" name="Freeform 19">
              <a:extLst>
                <a:ext uri="{FF2B5EF4-FFF2-40B4-BE49-F238E27FC236}">
                  <a16:creationId xmlns:a16="http://schemas.microsoft.com/office/drawing/2014/main" id="{C05217ED-C258-E6CE-BA7F-28A6EA41BCD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20">
              <a:extLst>
                <a:ext uri="{FF2B5EF4-FFF2-40B4-BE49-F238E27FC236}">
                  <a16:creationId xmlns:a16="http://schemas.microsoft.com/office/drawing/2014/main" id="{F3E11A1F-14DD-BA35-D7D7-4D4ADEAA348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21">
              <a:extLst>
                <a:ext uri="{FF2B5EF4-FFF2-40B4-BE49-F238E27FC236}">
                  <a16:creationId xmlns:a16="http://schemas.microsoft.com/office/drawing/2014/main" id="{F14541B0-973F-7E21-1019-D2FB83C8C0D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102875"/>
            <a:ext cx="10873740" cy="1680205"/>
          </a:xfrm>
          <a:prstGeom prst="rect">
            <a:avLst/>
          </a:prstGeom>
        </p:spPr>
        <p:txBody>
          <a:bodyPr lIns="0" tIns="0" rIns="0" bIns="0" anchor="b" anchorCtr="0">
            <a:noAutofit/>
          </a:bodyPr>
          <a:lstStyle>
            <a:lvl1pPr>
              <a:defRPr sz="4400" b="1" i="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3657600" y="2282008"/>
            <a:ext cx="7810500" cy="3699328"/>
          </a:xfrm>
        </p:spPr>
        <p:txBody>
          <a:bodyPr lIns="0" tIns="228600" rIns="0" bIns="0">
            <a:normAutofit/>
          </a:bodyPr>
          <a:lstStyle>
            <a:lvl1pPr marL="283464" indent="-283464">
              <a:spcBef>
                <a:spcPts val="1800"/>
              </a:spcBef>
              <a:buFont typeface="Arial" panose="020B0604020202020204" pitchFamily="34" charset="0"/>
              <a:buChar char="•"/>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a:lstStyle/>
          <a:p>
            <a:fld id="{294A09A9-5501-47C1-A89A-A340965A2BE2}" type="slidenum">
              <a:rPr lang="en-US" smtClean="0"/>
              <a:pPr/>
              <a:t>‹#›</a:t>
            </a:fld>
            <a:endParaRPr lang="en-US" dirty="0">
              <a:latin typeface="+mn-lt"/>
            </a:endParaRPr>
          </a:p>
        </p:txBody>
      </p:sp>
      <p:sp>
        <p:nvSpPr>
          <p:cNvPr id="5" name="Date Placeholder 4">
            <a:extLst>
              <a:ext uri="{FF2B5EF4-FFF2-40B4-BE49-F238E27FC236}">
                <a16:creationId xmlns:a16="http://schemas.microsoft.com/office/drawing/2014/main" id="{E9272B8D-F380-9F1A-C8E6-BDD2352B1763}"/>
              </a:ext>
            </a:extLst>
          </p:cNvPr>
          <p:cNvSpPr>
            <a:spLocks noGrp="1"/>
          </p:cNvSpPr>
          <p:nvPr>
            <p:ph type="dt" sz="half" idx="21"/>
          </p:nvPr>
        </p:nvSpPr>
        <p:spPr/>
        <p:txBody>
          <a:bodyPr/>
          <a:lstStyle/>
          <a:p>
            <a:endParaRPr lang="en-US" dirty="0">
              <a:latin typeface="+mn-lt"/>
            </a:endParaRPr>
          </a:p>
        </p:txBody>
      </p:sp>
    </p:spTree>
    <p:extLst>
      <p:ext uri="{BB962C8B-B14F-4D97-AF65-F5344CB8AC3E}">
        <p14:creationId xmlns:p14="http://schemas.microsoft.com/office/powerpoint/2010/main" val="140296414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309905"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spTree>
    <p:extLst>
      <p:ext uri="{BB962C8B-B14F-4D97-AF65-F5344CB8AC3E}">
        <p14:creationId xmlns:p14="http://schemas.microsoft.com/office/powerpoint/2010/main" val="2027108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1">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 uri="{C183D7F6-B498-43B3-948B-1728B52AA6E4}">
                <adec:decorative xmlns:adec="http://schemas.microsoft.com/office/drawing/2017/decorative" val="1"/>
              </a:ext>
            </a:extLst>
          </p:cNvPr>
          <p:cNvGrpSpPr/>
          <p:nvPr/>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hasCustomPrompt="1"/>
          </p:nvPr>
        </p:nvSpPr>
        <p:spPr>
          <a:xfrm>
            <a:off x="594360" y="189572"/>
            <a:ext cx="6787747" cy="1593507"/>
          </a:xfrm>
          <a:prstGeom prst="rect">
            <a:avLst/>
          </a:prstGeom>
        </p:spPr>
        <p:txBody>
          <a:bodyPr lIns="0" tIns="0" rIns="0" bIns="0" anchor="b" anchorCtr="0">
            <a:noAutofit/>
          </a:bodyPr>
          <a:lstStyle>
            <a:lvl1pPr>
              <a:defRPr sz="4400" b="1" i="0" spc="50" baseline="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186153BD-9D2B-47EB-3553-1D3F6663B2A3}"/>
              </a:ext>
            </a:extLst>
          </p:cNvPr>
          <p:cNvSpPr>
            <a:spLocks noGrp="1"/>
          </p:cNvSpPr>
          <p:nvPr>
            <p:ph sz="quarter" idx="13" hasCustomPrompt="1"/>
          </p:nvPr>
        </p:nvSpPr>
        <p:spPr>
          <a:xfrm>
            <a:off x="594359" y="2281918"/>
            <a:ext cx="6787747" cy="3708517"/>
          </a:xfrm>
        </p:spPr>
        <p:txBody>
          <a:bodyPr lIns="0" tIns="228600" rIns="0" bIns="0">
            <a:normAutofit/>
          </a:bodyPr>
          <a:lstStyle>
            <a:lvl1pPr marL="283464" indent="-283464">
              <a:lnSpc>
                <a:spcPct val="80000"/>
              </a:lnSpc>
              <a:spcBef>
                <a:spcPts val="2200"/>
              </a:spcBef>
              <a:buFont typeface="Arial" panose="020B0604020202020204" pitchFamily="34" charset="0"/>
              <a:buChar char="•"/>
              <a:defRPr lang="en-US" sz="2400" b="1" i="0" kern="1200" dirty="0">
                <a:solidFill>
                  <a:schemeClr val="tx2">
                    <a:lumMod val="75000"/>
                  </a:schemeClr>
                </a:solidFill>
                <a:latin typeface="+mn-lt"/>
                <a:ea typeface="+mn-ea"/>
                <a:cs typeface="+mn-cs"/>
              </a:defRPr>
            </a:lvl1pPr>
            <a:lvl2pPr indent="-283464">
              <a:spcBef>
                <a:spcPts val="6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Slide Number Placeholder 42">
            <a:extLst>
              <a:ext uri="{FF2B5EF4-FFF2-40B4-BE49-F238E27FC236}">
                <a16:creationId xmlns:a16="http://schemas.microsoft.com/office/drawing/2014/main" id="{D80CCC8F-9CF1-9621-04EB-DFA68FEE42D2}"/>
              </a:ext>
            </a:extLst>
          </p:cNvPr>
          <p:cNvSpPr>
            <a:spLocks noGrp="1"/>
          </p:cNvSpPr>
          <p:nvPr>
            <p:ph type="sldNum" sz="quarter" idx="26"/>
          </p:nvPr>
        </p:nvSpPr>
        <p:spPr/>
        <p:txBody>
          <a:bodyPr/>
          <a:lstStyle/>
          <a:p>
            <a:fld id="{294A09A9-5501-47C1-A89A-A340965A2BE2}" type="slidenum">
              <a:rPr lang="en-US" smtClean="0"/>
              <a:pPr/>
              <a:t>‹#›</a:t>
            </a:fld>
            <a:endParaRPr lang="en-US" dirty="0">
              <a:latin typeface="+mn-lt"/>
            </a:endParaRPr>
          </a:p>
        </p:txBody>
      </p:sp>
      <p:sp>
        <p:nvSpPr>
          <p:cNvPr id="42" name="Date Placeholder 41">
            <a:extLst>
              <a:ext uri="{FF2B5EF4-FFF2-40B4-BE49-F238E27FC236}">
                <a16:creationId xmlns:a16="http://schemas.microsoft.com/office/drawing/2014/main" id="{29CE2856-DB8F-5603-C085-74C70560FAC8}"/>
              </a:ext>
            </a:extLst>
          </p:cNvPr>
          <p:cNvSpPr>
            <a:spLocks noGrp="1"/>
          </p:cNvSpPr>
          <p:nvPr>
            <p:ph type="dt" sz="half" idx="25"/>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979826C1-7A52-DA25-F422-EE62DED7D1B6}"/>
              </a:ext>
              <a:ext uri="{C183D7F6-B498-43B3-948B-1728B52AA6E4}">
                <adec:decorative xmlns:adec="http://schemas.microsoft.com/office/drawing/2017/decorative" val="1"/>
              </a:ext>
            </a:extLst>
          </p:cNvPr>
          <p:cNvCxnSpPr>
            <a:cxnSpLocks/>
          </p:cNvCxnSpPr>
          <p:nvPr/>
        </p:nvCxnSpPr>
        <p:spPr>
          <a:xfrm>
            <a:off x="594360" y="2148840"/>
            <a:ext cx="2130552" cy="0"/>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grpSp>
        <p:nvGrpSpPr>
          <p:cNvPr id="3" name="Group 2">
            <a:extLst>
              <a:ext uri="{FF2B5EF4-FFF2-40B4-BE49-F238E27FC236}">
                <a16:creationId xmlns:a16="http://schemas.microsoft.com/office/drawing/2014/main" id="{B9A813AE-83C2-0501-F459-37375BD90462}"/>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5" name="AutoShape 24">
              <a:extLst>
                <a:ext uri="{FF2B5EF4-FFF2-40B4-BE49-F238E27FC236}">
                  <a16:creationId xmlns:a16="http://schemas.microsoft.com/office/drawing/2014/main" id="{BD065563-C5E6-64D1-0524-623137559D0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7">
              <a:extLst>
                <a:ext uri="{FF2B5EF4-FFF2-40B4-BE49-F238E27FC236}">
                  <a16:creationId xmlns:a16="http://schemas.microsoft.com/office/drawing/2014/main" id="{17D72BDF-A851-353A-0590-A29802C8026B}"/>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8">
              <a:extLst>
                <a:ext uri="{FF2B5EF4-FFF2-40B4-BE49-F238E27FC236}">
                  <a16:creationId xmlns:a16="http://schemas.microsoft.com/office/drawing/2014/main" id="{13780720-C651-806E-602B-2EE6D2292B09}"/>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5" name="Freeform 9">
              <a:extLst>
                <a:ext uri="{FF2B5EF4-FFF2-40B4-BE49-F238E27FC236}">
                  <a16:creationId xmlns:a16="http://schemas.microsoft.com/office/drawing/2014/main" id="{91433552-27DD-1FF4-3B80-EE1CA8C5C9C5}"/>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6" name="Freeform 10">
              <a:extLst>
                <a:ext uri="{FF2B5EF4-FFF2-40B4-BE49-F238E27FC236}">
                  <a16:creationId xmlns:a16="http://schemas.microsoft.com/office/drawing/2014/main" id="{F8F6C037-1A7B-7EFE-43B2-E8D80591A937}"/>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7" name="Straight Connector 16">
            <a:extLst>
              <a:ext uri="{FF2B5EF4-FFF2-40B4-BE49-F238E27FC236}">
                <a16:creationId xmlns:a16="http://schemas.microsoft.com/office/drawing/2014/main" id="{A952BA80-CFD6-2554-07DE-BF396A36879C}"/>
              </a:ext>
              <a:ext uri="{C183D7F6-B498-43B3-948B-1728B52AA6E4}">
                <adec:decorative xmlns:adec="http://schemas.microsoft.com/office/drawing/2017/decorative" val="1"/>
              </a:ext>
            </a:extLst>
          </p:cNvPr>
          <p:cNvCxnSpPr>
            <a:cxnSpLocks/>
          </p:cNvCxnSpPr>
          <p:nvPr userDrawn="1"/>
        </p:nvCxnSpPr>
        <p:spPr>
          <a:xfrm>
            <a:off x="594360" y="2148840"/>
            <a:ext cx="2130552" cy="0"/>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71187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Two Content 2">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78129"/>
            <a:ext cx="9778365" cy="149459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14DA3C5-63E4-BAFB-1D68-47F71EEEE538}"/>
              </a:ext>
            </a:extLst>
          </p:cNvPr>
          <p:cNvSpPr>
            <a:spLocks noGrp="1"/>
          </p:cNvSpPr>
          <p:nvPr>
            <p:ph sz="quarter" idx="15" hasCustomPrompt="1"/>
          </p:nvPr>
        </p:nvSpPr>
        <p:spPr>
          <a:xfrm>
            <a:off x="594360"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9436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5">
            <a:extLst>
              <a:ext uri="{FF2B5EF4-FFF2-40B4-BE49-F238E27FC236}">
                <a16:creationId xmlns:a16="http://schemas.microsoft.com/office/drawing/2014/main" id="{BD11386D-847E-8CF5-E56A-42E80A65A089}"/>
              </a:ext>
            </a:extLst>
          </p:cNvPr>
          <p:cNvSpPr>
            <a:spLocks noGrp="1"/>
          </p:cNvSpPr>
          <p:nvPr>
            <p:ph sz="quarter" idx="16" hasCustomPrompt="1"/>
          </p:nvPr>
        </p:nvSpPr>
        <p:spPr>
          <a:xfrm>
            <a:off x="5881898"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1056953"/>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2E558A9-6DD6-E21D-3A8F-6707E1DD19F1}"/>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12" name="AutoShape 24">
              <a:extLst>
                <a:ext uri="{FF2B5EF4-FFF2-40B4-BE49-F238E27FC236}">
                  <a16:creationId xmlns:a16="http://schemas.microsoft.com/office/drawing/2014/main" id="{3FC994E4-318C-1E66-B4E4-8F8FD08E098F}"/>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7">
              <a:extLst>
                <a:ext uri="{FF2B5EF4-FFF2-40B4-BE49-F238E27FC236}">
                  <a16:creationId xmlns:a16="http://schemas.microsoft.com/office/drawing/2014/main" id="{17C00E6B-F625-6D6C-8364-9DD9F3C3628F}"/>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8">
              <a:extLst>
                <a:ext uri="{FF2B5EF4-FFF2-40B4-BE49-F238E27FC236}">
                  <a16:creationId xmlns:a16="http://schemas.microsoft.com/office/drawing/2014/main" id="{C6197B87-4F65-7981-9463-84830CD3687F}"/>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9">
              <a:extLst>
                <a:ext uri="{FF2B5EF4-FFF2-40B4-BE49-F238E27FC236}">
                  <a16:creationId xmlns:a16="http://schemas.microsoft.com/office/drawing/2014/main" id="{86AA517C-7217-D864-B7E7-40984A2880D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9" name="Freeform 10">
              <a:extLst>
                <a:ext uri="{FF2B5EF4-FFF2-40B4-BE49-F238E27FC236}">
                  <a16:creationId xmlns:a16="http://schemas.microsoft.com/office/drawing/2014/main" id="{524013C6-491C-CAA2-5BD6-7C73596711C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6318885" y="3499667"/>
            <a:ext cx="4939666" cy="254281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6347460"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457201"/>
            <a:ext cx="5198269" cy="2305050"/>
          </a:xfrm>
        </p:spPr>
        <p:txBody>
          <a:bodyPr lIns="0" tIns="274320">
            <a:normAutofit/>
          </a:bodyPr>
          <a:lstStyle>
            <a:lvl1pPr marL="457200" indent="-457200">
              <a:spcBef>
                <a:spcPts val="1800"/>
              </a:spcBef>
              <a:buFont typeface="+mj-lt"/>
              <a:buAutoNum type="arabicPeriod"/>
              <a:defRPr sz="2000"/>
            </a:lvl1pPr>
            <a:lvl2pPr marL="914400" indent="-457200">
              <a:spcBef>
                <a:spcPts val="1800"/>
              </a:spcBef>
              <a:buFont typeface="+mj-lt"/>
              <a:buAutoNum type="alphaLcPeriod"/>
              <a:defRPr sz="2000"/>
            </a:lvl2pPr>
            <a:lvl3pPr marL="1371600" indent="-457200">
              <a:spcBef>
                <a:spcPts val="1800"/>
              </a:spcBef>
              <a:buFont typeface="+mj-lt"/>
              <a:buAutoNum type="arabicParenR"/>
              <a:defRPr sz="2000"/>
            </a:lvl3pPr>
            <a:lvl4pPr marL="1371600" indent="0">
              <a:spcBef>
                <a:spcPts val="1800"/>
              </a:spcBef>
              <a:buFont typeface="+mj-lt"/>
              <a:buNone/>
              <a:defRPr sz="2000"/>
            </a:lvl4pPr>
            <a:lvl5pPr marL="2286000" indent="-457200">
              <a:spcBef>
                <a:spcPts val="1800"/>
              </a:spcBef>
              <a:buFont typeface="+mj-lt"/>
              <a:buAutoNum type="arabicPeriod"/>
              <a:defRPr sz="2000"/>
            </a:lvl5pPr>
          </a:lstStyle>
          <a:p>
            <a:pPr lvl="0"/>
            <a:r>
              <a:rPr lang="en-US" dirty="0"/>
              <a:t>Click to add content</a:t>
            </a:r>
          </a:p>
          <a:p>
            <a:pPr lvl="1"/>
            <a:r>
              <a:rPr lang="en-US" dirty="0"/>
              <a:t>Second level</a:t>
            </a:r>
          </a:p>
          <a:p>
            <a:pPr lvl="2"/>
            <a:r>
              <a:rPr lang="en-US" dirty="0"/>
              <a:t>Third level</a:t>
            </a:r>
          </a:p>
          <a:p>
            <a:pPr lvl="3"/>
            <a:endParaRPr lang="en-US" dirty="0"/>
          </a:p>
        </p:txBody>
      </p:sp>
      <p:sp>
        <p:nvSpPr>
          <p:cNvPr id="2" name="Content Placeholder 5">
            <a:extLst>
              <a:ext uri="{FF2B5EF4-FFF2-40B4-BE49-F238E27FC236}">
                <a16:creationId xmlns:a16="http://schemas.microsoft.com/office/drawing/2014/main" id="{3AC171DA-232D-44C1-6B93-40BACB298F4B}"/>
              </a:ext>
            </a:extLst>
          </p:cNvPr>
          <p:cNvSpPr>
            <a:spLocks noGrp="1"/>
          </p:cNvSpPr>
          <p:nvPr>
            <p:ph sz="quarter" idx="15" hasCustomPrompt="1"/>
          </p:nvPr>
        </p:nvSpPr>
        <p:spPr>
          <a:xfrm>
            <a:off x="594360" y="2810595"/>
            <a:ext cx="5198269" cy="3319513"/>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554606805"/>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Content and Pictur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75310" y="278129"/>
            <a:ext cx="5063490" cy="235402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3" name="Content Placeholder 5">
            <a:extLst>
              <a:ext uri="{FF2B5EF4-FFF2-40B4-BE49-F238E27FC236}">
                <a16:creationId xmlns:a16="http://schemas.microsoft.com/office/drawing/2014/main" id="{1EF4505D-6803-3813-7738-049963427819}"/>
              </a:ext>
            </a:extLst>
          </p:cNvPr>
          <p:cNvSpPr>
            <a:spLocks noGrp="1"/>
          </p:cNvSpPr>
          <p:nvPr>
            <p:ph sz="quarter" idx="16" hasCustomPrompt="1"/>
          </p:nvPr>
        </p:nvSpPr>
        <p:spPr>
          <a:xfrm>
            <a:off x="594360" y="3279579"/>
            <a:ext cx="5044440" cy="2994415"/>
          </a:xfrm>
        </p:spPr>
        <p:txBody>
          <a:bodyPr lIns="0" tIns="228600" rIns="0" bIns="0">
            <a:normAutofit/>
          </a:bodyPr>
          <a:lstStyle>
            <a:lvl1pPr marL="0" indent="0">
              <a:spcBef>
                <a:spcPts val="1800"/>
              </a:spcBef>
              <a:buFont typeface="Arial" panose="020B0604020202020204" pitchFamily="34" charset="0"/>
              <a:buNone/>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997459"/>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2" name="Picture Placeholder 11">
            <a:extLst>
              <a:ext uri="{FF2B5EF4-FFF2-40B4-BE49-F238E27FC236}">
                <a16:creationId xmlns:a16="http://schemas.microsoft.com/office/drawing/2014/main" id="{4658637A-5D36-6127-19BC-C203E23FA49F}"/>
              </a:ext>
            </a:extLst>
          </p:cNvPr>
          <p:cNvSpPr>
            <a:spLocks noGrp="1"/>
          </p:cNvSpPr>
          <p:nvPr>
            <p:ph type="pic" sz="quarter" idx="15"/>
          </p:nvPr>
        </p:nvSpPr>
        <p:spPr>
          <a:xfrm>
            <a:off x="6096000" y="0"/>
            <a:ext cx="6118225" cy="6858000"/>
          </a:xfrm>
        </p:spPr>
        <p:txBody>
          <a:bodyPr>
            <a:normAutofit/>
          </a:bodyPr>
          <a:lstStyle>
            <a:lvl1pPr marL="0" indent="0" algn="ctr">
              <a:buNone/>
              <a:defRPr sz="2000">
                <a:solidFill>
                  <a:schemeClr val="bg1"/>
                </a:solidFill>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142931976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Content and Table">
    <p:bg>
      <p:bgPr>
        <a:solidFill>
          <a:schemeClr val="tx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F555767-B3D8-BD57-1D42-7F6E1E66892B}"/>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9" name="Freeform 13">
              <a:extLst>
                <a:ext uri="{FF2B5EF4-FFF2-40B4-BE49-F238E27FC236}">
                  <a16:creationId xmlns:a16="http://schemas.microsoft.com/office/drawing/2014/main" id="{BC972B6D-098C-52F6-E990-52623B368FB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5" name="Freeform 14">
              <a:extLst>
                <a:ext uri="{FF2B5EF4-FFF2-40B4-BE49-F238E27FC236}">
                  <a16:creationId xmlns:a16="http://schemas.microsoft.com/office/drawing/2014/main" id="{3F0D3EE3-9A8C-531D-1EEE-1AFAB9F3BCA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5">
              <a:extLst>
                <a:ext uri="{FF2B5EF4-FFF2-40B4-BE49-F238E27FC236}">
                  <a16:creationId xmlns:a16="http://schemas.microsoft.com/office/drawing/2014/main" id="{A2BE192C-1768-890B-EC1B-5ED6E1F8259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3661409" y="4661717"/>
            <a:ext cx="7936230" cy="138076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3670935"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584005"/>
            <a:ext cx="2825115" cy="3999060"/>
          </a:xfrm>
        </p:spPr>
        <p:txBody>
          <a:bodyPr lIns="0" tIns="274320">
            <a:normAutofit/>
          </a:bodyPr>
          <a:lstStyle>
            <a:lvl1pPr marL="0" indent="0">
              <a:spcBef>
                <a:spcPts val="1800"/>
              </a:spcBef>
              <a:buFont typeface="Arial" panose="020B0604020202020204" pitchFamily="34" charset="0"/>
              <a:buNone/>
              <a:defRPr sz="2000"/>
            </a:lvl1pPr>
            <a:lvl2pPr marL="457200" indent="0">
              <a:spcBef>
                <a:spcPts val="1800"/>
              </a:spcBef>
              <a:buNone/>
              <a:defRPr sz="2000"/>
            </a:lvl2pPr>
            <a:lvl3pPr marL="914400" indent="0">
              <a:spcBef>
                <a:spcPts val="1800"/>
              </a:spcBef>
              <a:buNone/>
              <a:defRPr sz="2000"/>
            </a:lvl3pPr>
            <a:lvl4pPr marL="1371600" indent="0">
              <a:spcBef>
                <a:spcPts val="1800"/>
              </a:spcBef>
              <a:buNone/>
              <a:defRPr sz="2000"/>
            </a:lvl4pPr>
            <a:lvl5pPr marL="1828800" indent="0">
              <a:spcBef>
                <a:spcPts val="1800"/>
              </a:spcBef>
              <a:buNone/>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3670934" y="584005"/>
            <a:ext cx="7926705" cy="399906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2244329111"/>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Two Content">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198408"/>
            <a:ext cx="10972800" cy="1574317"/>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595523" y="2676525"/>
            <a:ext cx="5746750" cy="359747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7620000" y="2676525"/>
            <a:ext cx="3947160" cy="3597470"/>
          </a:xfrm>
        </p:spPr>
        <p:txBody>
          <a:bodyPr lIns="0">
            <a:normAutofit/>
          </a:bodyPr>
          <a:lstStyle>
            <a:lvl1pPr marL="342900" indent="-342900">
              <a:spcBef>
                <a:spcPts val="1800"/>
              </a:spcBef>
              <a:buFont typeface="Arial" panose="020B0604020202020204" pitchFamily="34" charset="0"/>
              <a:buChar char="•"/>
              <a:defRPr sz="2000"/>
            </a:lvl1pPr>
            <a:lvl2pPr>
              <a:spcBef>
                <a:spcPts val="18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64974471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able 2">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02400"/>
            <a:ext cx="10972800" cy="1570325"/>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594360" y="2628629"/>
            <a:ext cx="10972800" cy="3636740"/>
          </a:xfrm>
        </p:spPr>
        <p:txBody>
          <a:bodyPr>
            <a:noAutofit/>
          </a:bodyPr>
          <a:lstStyle>
            <a:lvl1pPr>
              <a:defRPr/>
            </a:lvl1pPr>
          </a:lstStyle>
          <a:p>
            <a:r>
              <a:rPr lang="en-US"/>
              <a:t>Click icon to add table</a:t>
            </a:r>
            <a:endParaRPr lang="en-US" dirty="0"/>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0410957"/>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594360"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flipH="1" flipV="1">
            <a:off x="6092752" y="0"/>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594360"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4" name="Straight Connector 3">
            <a:extLst>
              <a:ext uri="{FF2B5EF4-FFF2-40B4-BE49-F238E27FC236}">
                <a16:creationId xmlns:a16="http://schemas.microsoft.com/office/drawing/2014/main" id="{58B149C6-5AAC-B8E5-5411-EA38821F6754}"/>
              </a:ext>
              <a:ext uri="{C183D7F6-B498-43B3-948B-1728B52AA6E4}">
                <adec:decorative xmlns:adec="http://schemas.microsoft.com/office/drawing/2017/decorative" val="1"/>
              </a:ext>
            </a:extLst>
          </p:cNvPr>
          <p:cNvCxnSpPr>
            <a:cxnSpLocks/>
          </p:cNvCxnSpPr>
          <p:nvPr userDrawn="1"/>
        </p:nvCxnSpPr>
        <p:spPr>
          <a:xfrm>
            <a:off x="594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69273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Title">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79D0555-EBDC-B53A-212D-A5921795FEC8}"/>
              </a:ext>
            </a:extLst>
          </p:cNvPr>
          <p:cNvSpPr>
            <a:spLocks noGrp="1"/>
          </p:cNvSpPr>
          <p:nvPr>
            <p:ph type="pic" sz="quarter" idx="13"/>
          </p:nvPr>
        </p:nvSpPr>
        <p:spPr>
          <a:xfrm>
            <a:off x="0" y="-22543"/>
            <a:ext cx="12192000" cy="6880543"/>
          </a:xfrm>
          <a:custGeom>
            <a:avLst/>
            <a:gdLst>
              <a:gd name="connsiteX0" fmla="*/ 6309360 w 12192000"/>
              <a:gd name="connsiteY0" fmla="*/ 3951843 h 6880543"/>
              <a:gd name="connsiteX1" fmla="*/ 6309360 w 12192000"/>
              <a:gd name="connsiteY1" fmla="*/ 4052427 h 6880543"/>
              <a:gd name="connsiteX2" fmla="*/ 8442960 w 12192000"/>
              <a:gd name="connsiteY2" fmla="*/ 4052427 h 6880543"/>
              <a:gd name="connsiteX3" fmla="*/ 8442960 w 12192000"/>
              <a:gd name="connsiteY3" fmla="*/ 3951843 h 6880543"/>
              <a:gd name="connsiteX4" fmla="*/ 0 w 12192000"/>
              <a:gd name="connsiteY4" fmla="*/ 0 h 6880543"/>
              <a:gd name="connsiteX5" fmla="*/ 12192000 w 12192000"/>
              <a:gd name="connsiteY5" fmla="*/ 0 h 6880543"/>
              <a:gd name="connsiteX6" fmla="*/ 12192000 w 12192000"/>
              <a:gd name="connsiteY6" fmla="*/ 6880543 h 6880543"/>
              <a:gd name="connsiteX7" fmla="*/ 0 w 12192000"/>
              <a:gd name="connsiteY7" fmla="*/ 6880543 h 68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80543">
                <a:moveTo>
                  <a:pt x="6309360" y="3951843"/>
                </a:moveTo>
                <a:lnTo>
                  <a:pt x="6309360" y="4052427"/>
                </a:lnTo>
                <a:lnTo>
                  <a:pt x="8442960" y="4052427"/>
                </a:lnTo>
                <a:lnTo>
                  <a:pt x="8442960" y="3951843"/>
                </a:lnTo>
                <a:close/>
                <a:moveTo>
                  <a:pt x="0" y="0"/>
                </a:moveTo>
                <a:lnTo>
                  <a:pt x="12192000" y="0"/>
                </a:lnTo>
                <a:lnTo>
                  <a:pt x="12192000" y="6880543"/>
                </a:lnTo>
                <a:lnTo>
                  <a:pt x="0" y="6880543"/>
                </a:lnTo>
                <a:close/>
              </a:path>
            </a:pathLst>
          </a:custGeom>
        </p:spPr>
        <p:txBody>
          <a:bodyPr wrap="square" tIns="182880">
            <a:noAutofit/>
          </a:bodyPr>
          <a:lstStyle>
            <a:lvl1pPr marL="0" indent="0" algn="ctr">
              <a:buNone/>
              <a:defRPr sz="2000">
                <a:solidFill>
                  <a:schemeClr val="tx1"/>
                </a:solidFill>
              </a:defRPr>
            </a:lvl1pPr>
          </a:lstStyle>
          <a:p>
            <a:r>
              <a:rPr lang="en-US"/>
              <a:t>Click icon to add picture</a:t>
            </a:r>
            <a:endParaRPr lang="en-US"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hasCustomPrompt="1"/>
          </p:nvPr>
        </p:nvSpPr>
        <p:spPr>
          <a:xfrm>
            <a:off x="6309359" y="444933"/>
            <a:ext cx="5477479" cy="3291840"/>
          </a:xfrm>
          <a:prstGeom prst="rect">
            <a:avLst/>
          </a:prstGeom>
        </p:spPr>
        <p:txBody>
          <a:bodyPr lIns="0" tIns="0" rIns="0" bIns="0" anchor="b" anchorCtr="0">
            <a:noAutofit/>
          </a:bodyPr>
          <a:lstStyle>
            <a:lvl1pPr>
              <a:defRPr sz="6000" b="1" i="0" baseline="0">
                <a:solidFill>
                  <a:schemeClr val="tx1"/>
                </a:solidFill>
                <a:latin typeface="+mj-lt"/>
              </a:defRPr>
            </a:lvl1pPr>
          </a:lstStyle>
          <a:p>
            <a:r>
              <a:rPr lang="en-US" dirty="0"/>
              <a:t>CLICK TO ADD TITLE </a:t>
            </a:r>
          </a:p>
        </p:txBody>
      </p:sp>
    </p:spTree>
    <p:extLst>
      <p:ext uri="{BB962C8B-B14F-4D97-AF65-F5344CB8AC3E}">
        <p14:creationId xmlns:p14="http://schemas.microsoft.com/office/powerpoint/2010/main" val="2435530882"/>
      </p:ext>
    </p:extLst>
  </p:cSld>
  <p:clrMapOvr>
    <a:masterClrMapping/>
  </p:clrMapOvr>
  <p:extLst>
    <p:ext uri="{DCECCB84-F9BA-43D5-87BE-67443E8EF086}">
      <p15:sldGuideLst xmlns:p15="http://schemas.microsoft.com/office/powerpoint/2012/main">
        <p15:guide id="2" pos="7104">
          <p15:clr>
            <a:srgbClr val="FBAE40"/>
          </p15:clr>
        </p15:guide>
        <p15:guide id="9" pos="4344" userDrawn="1">
          <p15:clr>
            <a:srgbClr val="FBAE40"/>
          </p15:clr>
        </p15:guide>
        <p15:guide id="10" pos="4560" userDrawn="1">
          <p15:clr>
            <a:srgbClr val="FBAE40"/>
          </p15:clr>
        </p15:guide>
        <p15:guide id="11" orient="horz" pos="184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299835" y="430529"/>
            <a:ext cx="5486400" cy="1858869"/>
          </a:xfrm>
          <a:prstGeom prst="rect">
            <a:avLst/>
          </a:prstGeom>
        </p:spPr>
        <p:txBody>
          <a:bodyPr lIns="0" tIns="0" rIns="0" bIns="0" anchor="b">
            <a:noAutofit/>
          </a:bodyPr>
          <a:lstStyle>
            <a:lvl1pPr algn="l">
              <a:lnSpc>
                <a:spcPct val="80000"/>
              </a:lnSpc>
              <a:defRPr sz="4400" b="1" i="0" spc="100" baseline="0">
                <a:solidFill>
                  <a:schemeClr val="bg1"/>
                </a:solidFill>
                <a:latin typeface="+mj-lt"/>
              </a:defRPr>
            </a:lvl1pPr>
          </a:lstStyle>
          <a:p>
            <a:r>
              <a:rPr lang="en-US" dirty="0"/>
              <a:t>CLICK TO ADD TITLE </a:t>
            </a:r>
          </a:p>
        </p:txBody>
      </p:sp>
      <p:sp>
        <p:nvSpPr>
          <p:cNvPr id="6" name="Picture Placeholder 5">
            <a:extLst>
              <a:ext uri="{FF2B5EF4-FFF2-40B4-BE49-F238E27FC236}">
                <a16:creationId xmlns:a16="http://schemas.microsoft.com/office/drawing/2014/main" id="{A9973BC6-F6E5-0B3B-C8AB-0AC4020D4E8B}"/>
              </a:ext>
            </a:extLst>
          </p:cNvPr>
          <p:cNvSpPr>
            <a:spLocks noGrp="1"/>
          </p:cNvSpPr>
          <p:nvPr>
            <p:ph type="pic" sz="quarter" idx="12"/>
          </p:nvPr>
        </p:nvSpPr>
        <p:spPr>
          <a:xfrm>
            <a:off x="0" y="-11113"/>
            <a:ext cx="5791200" cy="6880226"/>
          </a:xfrm>
        </p:spPr>
        <p:txBody>
          <a:bodyPr>
            <a:normAutofit/>
          </a:bodyPr>
          <a:lstStyle>
            <a:lvl1pPr marL="0" indent="0" algn="ctr">
              <a:buNone/>
              <a:defRPr sz="2000"/>
            </a:lvl1pPr>
          </a:lstStyle>
          <a:p>
            <a:r>
              <a:rPr lang="en-US"/>
              <a:t>Click icon to add picture</a:t>
            </a:r>
            <a:endParaRPr lang="en-US" dirty="0"/>
          </a:p>
        </p:txBody>
      </p:sp>
      <p:cxnSp>
        <p:nvCxnSpPr>
          <p:cNvPr id="7" name="Straight Connector 6">
            <a:extLst>
              <a:ext uri="{FF2B5EF4-FFF2-40B4-BE49-F238E27FC236}">
                <a16:creationId xmlns:a16="http://schemas.microsoft.com/office/drawing/2014/main" id="{29169ED6-4B82-6844-119F-AC15CDF2D3E5}"/>
              </a:ext>
              <a:ext uri="{C183D7F6-B498-43B3-948B-1728B52AA6E4}">
                <adec:decorative xmlns:adec="http://schemas.microsoft.com/office/drawing/2017/decorative" val="1"/>
              </a:ext>
            </a:extLst>
          </p:cNvPr>
          <p:cNvCxnSpPr>
            <a:cxnSpLocks/>
          </p:cNvCxnSpPr>
          <p:nvPr/>
        </p:nvCxnSpPr>
        <p:spPr>
          <a:xfrm>
            <a:off x="6299835" y="2702175"/>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3" name="Content Placeholder 2">
            <a:extLst>
              <a:ext uri="{FF2B5EF4-FFF2-40B4-BE49-F238E27FC236}">
                <a16:creationId xmlns:a16="http://schemas.microsoft.com/office/drawing/2014/main" id="{5B288A64-9E38-D7AE-FA25-401F30DE0217}"/>
              </a:ext>
            </a:extLst>
          </p:cNvPr>
          <p:cNvSpPr>
            <a:spLocks noGrp="1"/>
          </p:cNvSpPr>
          <p:nvPr>
            <p:ph sz="quarter" idx="16"/>
          </p:nvPr>
        </p:nvSpPr>
        <p:spPr>
          <a:xfrm>
            <a:off x="6299834" y="3118944"/>
            <a:ext cx="5486399" cy="3109242"/>
          </a:xfrm>
        </p:spPr>
        <p:txBody>
          <a:bodyPr/>
          <a:lstStyle/>
          <a:p>
            <a:pPr lvl="0"/>
            <a:r>
              <a:rPr lang="en-US"/>
              <a:t>Click to edit Master text styles</a:t>
            </a:r>
          </a:p>
        </p:txBody>
      </p:sp>
    </p:spTree>
    <p:extLst>
      <p:ext uri="{BB962C8B-B14F-4D97-AF65-F5344CB8AC3E}">
        <p14:creationId xmlns:p14="http://schemas.microsoft.com/office/powerpoint/2010/main" val="367121757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ummary 2">
    <p:bg>
      <p:bgPr>
        <a:solidFill>
          <a:schemeClr val="tx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57F1500-1A16-D1EF-4F0C-030852B291FC}"/>
              </a:ext>
              <a:ext uri="{C183D7F6-B498-43B3-948B-1728B52AA6E4}">
                <adec:decorative xmlns:adec="http://schemas.microsoft.com/office/drawing/2017/decorative" val="1"/>
              </a:ext>
            </a:extLst>
          </p:cNvPr>
          <p:cNvCxnSpPr>
            <a:cxnSpLocks/>
          </p:cNvCxnSpPr>
          <p:nvPr/>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grpSp>
        <p:nvGrpSpPr>
          <p:cNvPr id="10" name="Group 9">
            <a:extLst>
              <a:ext uri="{FF2B5EF4-FFF2-40B4-BE49-F238E27FC236}">
                <a16:creationId xmlns:a16="http://schemas.microsoft.com/office/drawing/2014/main" id="{2D07A0BE-3890-193E-9439-F294E61A71B9}"/>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11" name="Freeform 19">
              <a:extLst>
                <a:ext uri="{FF2B5EF4-FFF2-40B4-BE49-F238E27FC236}">
                  <a16:creationId xmlns:a16="http://schemas.microsoft.com/office/drawing/2014/main" id="{C05217ED-C258-E6CE-BA7F-28A6EA41BCD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20">
              <a:extLst>
                <a:ext uri="{FF2B5EF4-FFF2-40B4-BE49-F238E27FC236}">
                  <a16:creationId xmlns:a16="http://schemas.microsoft.com/office/drawing/2014/main" id="{F3E11A1F-14DD-BA35-D7D7-4D4ADEAA348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21">
              <a:extLst>
                <a:ext uri="{FF2B5EF4-FFF2-40B4-BE49-F238E27FC236}">
                  <a16:creationId xmlns:a16="http://schemas.microsoft.com/office/drawing/2014/main" id="{F14541B0-973F-7E21-1019-D2FB83C8C0D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102875"/>
            <a:ext cx="10873740" cy="1680205"/>
          </a:xfrm>
          <a:prstGeom prst="rect">
            <a:avLst/>
          </a:prstGeom>
        </p:spPr>
        <p:txBody>
          <a:bodyPr lIns="0" tIns="0" rIns="0" bIns="0" anchor="b" anchorCtr="0">
            <a:noAutofit/>
          </a:bodyPr>
          <a:lstStyle>
            <a:lvl1pPr>
              <a:defRPr sz="4400" b="1" i="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3657600" y="2282008"/>
            <a:ext cx="7810500" cy="3699328"/>
          </a:xfrm>
        </p:spPr>
        <p:txBody>
          <a:bodyPr lIns="0" tIns="228600" rIns="0" bIns="0">
            <a:normAutofit/>
          </a:bodyPr>
          <a:lstStyle>
            <a:lvl1pPr marL="283464" indent="-283464">
              <a:spcBef>
                <a:spcPts val="1800"/>
              </a:spcBef>
              <a:buFont typeface="Arial" panose="020B0604020202020204" pitchFamily="34" charset="0"/>
              <a:buChar char="•"/>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a:lstStyle/>
          <a:p>
            <a:fld id="{294A09A9-5501-47C1-A89A-A340965A2BE2}" type="slidenum">
              <a:rPr lang="en-US" smtClean="0"/>
              <a:pPr/>
              <a:t>‹#›</a:t>
            </a:fld>
            <a:endParaRPr lang="en-US" dirty="0">
              <a:latin typeface="+mn-lt"/>
            </a:endParaRPr>
          </a:p>
        </p:txBody>
      </p:sp>
      <p:sp>
        <p:nvSpPr>
          <p:cNvPr id="5" name="Date Placeholder 4">
            <a:extLst>
              <a:ext uri="{FF2B5EF4-FFF2-40B4-BE49-F238E27FC236}">
                <a16:creationId xmlns:a16="http://schemas.microsoft.com/office/drawing/2014/main" id="{E9272B8D-F380-9F1A-C8E6-BDD2352B1763}"/>
              </a:ext>
            </a:extLst>
          </p:cNvPr>
          <p:cNvSpPr>
            <a:spLocks noGrp="1"/>
          </p:cNvSpPr>
          <p:nvPr>
            <p:ph type="dt" sz="half" idx="21"/>
          </p:nvPr>
        </p:nvSpPr>
        <p:spPr/>
        <p:txBody>
          <a:bodyPr/>
          <a:lstStyle/>
          <a:p>
            <a:endParaRPr lang="en-US" dirty="0">
              <a:latin typeface="+mn-lt"/>
            </a:endParaRPr>
          </a:p>
        </p:txBody>
      </p:sp>
      <p:cxnSp>
        <p:nvCxnSpPr>
          <p:cNvPr id="3" name="Straight Connector 2">
            <a:extLst>
              <a:ext uri="{FF2B5EF4-FFF2-40B4-BE49-F238E27FC236}">
                <a16:creationId xmlns:a16="http://schemas.microsoft.com/office/drawing/2014/main" id="{88D4EA94-B45D-FF87-224F-8CC727003061}"/>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grpSp>
        <p:nvGrpSpPr>
          <p:cNvPr id="4" name="Group 3">
            <a:extLst>
              <a:ext uri="{FF2B5EF4-FFF2-40B4-BE49-F238E27FC236}">
                <a16:creationId xmlns:a16="http://schemas.microsoft.com/office/drawing/2014/main" id="{5B057A17-C1C6-5BA7-4AFF-18615D38AB29}"/>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6" name="Freeform 19">
              <a:extLst>
                <a:ext uri="{FF2B5EF4-FFF2-40B4-BE49-F238E27FC236}">
                  <a16:creationId xmlns:a16="http://schemas.microsoft.com/office/drawing/2014/main" id="{1E07EF7D-BF9E-D643-6D1F-AFDC1718670B}"/>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7" name="Freeform 20">
              <a:extLst>
                <a:ext uri="{FF2B5EF4-FFF2-40B4-BE49-F238E27FC236}">
                  <a16:creationId xmlns:a16="http://schemas.microsoft.com/office/drawing/2014/main" id="{31B72B64-320E-07B9-9892-637545AD1953}"/>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21">
              <a:extLst>
                <a:ext uri="{FF2B5EF4-FFF2-40B4-BE49-F238E27FC236}">
                  <a16:creationId xmlns:a16="http://schemas.microsoft.com/office/drawing/2014/main" id="{04935936-3A14-A85A-42A1-76B396187B3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32583242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309905"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grpSp>
        <p:nvGrpSpPr>
          <p:cNvPr id="3" name="Group 2">
            <a:extLst>
              <a:ext uri="{FF2B5EF4-FFF2-40B4-BE49-F238E27FC236}">
                <a16:creationId xmlns:a16="http://schemas.microsoft.com/office/drawing/2014/main" id="{4549E35C-F3D2-6218-5E1A-CDAE0E5F7D9B}"/>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4" name="Freeform 9">
              <a:extLst>
                <a:ext uri="{FF2B5EF4-FFF2-40B4-BE49-F238E27FC236}">
                  <a16:creationId xmlns:a16="http://schemas.microsoft.com/office/drawing/2014/main" id="{A7E38F43-37B7-D9BB-611B-64473C54693A}"/>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5" name="Freeform 10">
              <a:extLst>
                <a:ext uri="{FF2B5EF4-FFF2-40B4-BE49-F238E27FC236}">
                  <a16:creationId xmlns:a16="http://schemas.microsoft.com/office/drawing/2014/main" id="{A96CE11C-1358-9545-0737-F4FC086E6A8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6" name="Freeform 11">
              <a:extLst>
                <a:ext uri="{FF2B5EF4-FFF2-40B4-BE49-F238E27FC236}">
                  <a16:creationId xmlns:a16="http://schemas.microsoft.com/office/drawing/2014/main" id="{0B029ADB-3BA4-130E-4C84-F16C95C0DF92}"/>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7" name="Straight Connector 6">
            <a:extLst>
              <a:ext uri="{FF2B5EF4-FFF2-40B4-BE49-F238E27FC236}">
                <a16:creationId xmlns:a16="http://schemas.microsoft.com/office/drawing/2014/main" id="{9CD69729-3C19-DA8B-9599-3A02F8629F3F}"/>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35140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Two Content 2">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78129"/>
            <a:ext cx="9778365" cy="149459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14DA3C5-63E4-BAFB-1D68-47F71EEEE538}"/>
              </a:ext>
            </a:extLst>
          </p:cNvPr>
          <p:cNvSpPr>
            <a:spLocks noGrp="1"/>
          </p:cNvSpPr>
          <p:nvPr>
            <p:ph sz="quarter" idx="15" hasCustomPrompt="1"/>
          </p:nvPr>
        </p:nvSpPr>
        <p:spPr>
          <a:xfrm>
            <a:off x="594360"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9436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5">
            <a:extLst>
              <a:ext uri="{FF2B5EF4-FFF2-40B4-BE49-F238E27FC236}">
                <a16:creationId xmlns:a16="http://schemas.microsoft.com/office/drawing/2014/main" id="{BD11386D-847E-8CF5-E56A-42E80A65A089}"/>
              </a:ext>
            </a:extLst>
          </p:cNvPr>
          <p:cNvSpPr>
            <a:spLocks noGrp="1"/>
          </p:cNvSpPr>
          <p:nvPr>
            <p:ph sz="quarter" idx="16" hasCustomPrompt="1"/>
          </p:nvPr>
        </p:nvSpPr>
        <p:spPr>
          <a:xfrm>
            <a:off x="5881898"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grpSp>
        <p:nvGrpSpPr>
          <p:cNvPr id="5" name="Group 4">
            <a:extLst>
              <a:ext uri="{FF2B5EF4-FFF2-40B4-BE49-F238E27FC236}">
                <a16:creationId xmlns:a16="http://schemas.microsoft.com/office/drawing/2014/main" id="{B4230A03-107A-4051-C722-F55380AB57B5}"/>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6" name="Freeform 4">
              <a:extLst>
                <a:ext uri="{FF2B5EF4-FFF2-40B4-BE49-F238E27FC236}">
                  <a16:creationId xmlns:a16="http://schemas.microsoft.com/office/drawing/2014/main" id="{B666B9F2-BC72-0952-60F3-8266614DF57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7" name="Freeform 5">
              <a:extLst>
                <a:ext uri="{FF2B5EF4-FFF2-40B4-BE49-F238E27FC236}">
                  <a16:creationId xmlns:a16="http://schemas.microsoft.com/office/drawing/2014/main" id="{87B4FA15-8238-58E7-37C7-99B975FDD22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7">
              <a:extLst>
                <a:ext uri="{FF2B5EF4-FFF2-40B4-BE49-F238E27FC236}">
                  <a16:creationId xmlns:a16="http://schemas.microsoft.com/office/drawing/2014/main" id="{5DE1C06F-DF76-E9B8-022C-0144591E01A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5" name="Straight Connector 14">
            <a:extLst>
              <a:ext uri="{FF2B5EF4-FFF2-40B4-BE49-F238E27FC236}">
                <a16:creationId xmlns:a16="http://schemas.microsoft.com/office/drawing/2014/main" id="{3EFD7917-05C9-053A-857A-12589A3FC5E5}"/>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84292462"/>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2E558A9-6DD6-E21D-3A8F-6707E1DD19F1}"/>
              </a:ext>
              <a:ext uri="{C183D7F6-B498-43B3-948B-1728B52AA6E4}">
                <adec:decorative xmlns:adec="http://schemas.microsoft.com/office/drawing/2017/decorative" val="1"/>
              </a:ext>
            </a:extLst>
          </p:cNvPr>
          <p:cNvGrpSpPr/>
          <p:nvPr/>
        </p:nvGrpSpPr>
        <p:grpSpPr>
          <a:xfrm>
            <a:off x="6362700" y="0"/>
            <a:ext cx="5829298" cy="3235602"/>
            <a:chOff x="5612972" y="1"/>
            <a:chExt cx="6615961" cy="3672246"/>
          </a:xfrm>
        </p:grpSpPr>
        <p:sp>
          <p:nvSpPr>
            <p:cNvPr id="12" name="AutoShape 24">
              <a:extLst>
                <a:ext uri="{FF2B5EF4-FFF2-40B4-BE49-F238E27FC236}">
                  <a16:creationId xmlns:a16="http://schemas.microsoft.com/office/drawing/2014/main" id="{3FC994E4-318C-1E66-B4E4-8F8FD08E098F}"/>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7">
              <a:extLst>
                <a:ext uri="{FF2B5EF4-FFF2-40B4-BE49-F238E27FC236}">
                  <a16:creationId xmlns:a16="http://schemas.microsoft.com/office/drawing/2014/main" id="{17C00E6B-F625-6D6C-8364-9DD9F3C3628F}"/>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8">
              <a:extLst>
                <a:ext uri="{FF2B5EF4-FFF2-40B4-BE49-F238E27FC236}">
                  <a16:creationId xmlns:a16="http://schemas.microsoft.com/office/drawing/2014/main" id="{C6197B87-4F65-7981-9463-84830CD3687F}"/>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9">
              <a:extLst>
                <a:ext uri="{FF2B5EF4-FFF2-40B4-BE49-F238E27FC236}">
                  <a16:creationId xmlns:a16="http://schemas.microsoft.com/office/drawing/2014/main" id="{86AA517C-7217-D864-B7E7-40984A2880D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9" name="Freeform 10">
              <a:extLst>
                <a:ext uri="{FF2B5EF4-FFF2-40B4-BE49-F238E27FC236}">
                  <a16:creationId xmlns:a16="http://schemas.microsoft.com/office/drawing/2014/main" id="{524013C6-491C-CAA2-5BD6-7C73596711C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6318885" y="3499667"/>
            <a:ext cx="4939666" cy="254281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p:nvCxnSpPr>
        <p:spPr>
          <a:xfrm>
            <a:off x="6347460"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457201"/>
            <a:ext cx="5198269" cy="2305050"/>
          </a:xfrm>
        </p:spPr>
        <p:txBody>
          <a:bodyPr lIns="0" tIns="274320">
            <a:normAutofit/>
          </a:bodyPr>
          <a:lstStyle>
            <a:lvl1pPr marL="457200" indent="-457200">
              <a:spcBef>
                <a:spcPts val="1800"/>
              </a:spcBef>
              <a:buFont typeface="+mj-lt"/>
              <a:buAutoNum type="arabicPeriod"/>
              <a:defRPr sz="2000"/>
            </a:lvl1pPr>
            <a:lvl2pPr marL="914400" indent="-457200">
              <a:spcBef>
                <a:spcPts val="1800"/>
              </a:spcBef>
              <a:buFont typeface="+mj-lt"/>
              <a:buAutoNum type="alphaLcPeriod"/>
              <a:defRPr sz="2000"/>
            </a:lvl2pPr>
            <a:lvl3pPr marL="1371600" indent="-457200">
              <a:spcBef>
                <a:spcPts val="1800"/>
              </a:spcBef>
              <a:buFont typeface="+mj-lt"/>
              <a:buAutoNum type="arabicParenR"/>
              <a:defRPr sz="2000"/>
            </a:lvl3pPr>
            <a:lvl4pPr marL="1371600" indent="0">
              <a:spcBef>
                <a:spcPts val="1800"/>
              </a:spcBef>
              <a:buFont typeface="+mj-lt"/>
              <a:buNone/>
              <a:defRPr sz="2000"/>
            </a:lvl4pPr>
            <a:lvl5pPr marL="2286000" indent="-457200">
              <a:spcBef>
                <a:spcPts val="1800"/>
              </a:spcBef>
              <a:buFont typeface="+mj-lt"/>
              <a:buAutoNum type="arabicPeriod"/>
              <a:defRPr sz="2000"/>
            </a:lvl5pPr>
          </a:lstStyle>
          <a:p>
            <a:pPr lvl="0"/>
            <a:r>
              <a:rPr lang="en-US" dirty="0"/>
              <a:t>Click to add content</a:t>
            </a:r>
          </a:p>
          <a:p>
            <a:pPr lvl="1"/>
            <a:r>
              <a:rPr lang="en-US" dirty="0"/>
              <a:t>Second level</a:t>
            </a:r>
          </a:p>
          <a:p>
            <a:pPr lvl="2"/>
            <a:r>
              <a:rPr lang="en-US" dirty="0"/>
              <a:t>Third level</a:t>
            </a:r>
          </a:p>
          <a:p>
            <a:pPr lvl="3"/>
            <a:endParaRPr lang="en-US" dirty="0"/>
          </a:p>
        </p:txBody>
      </p:sp>
      <p:sp>
        <p:nvSpPr>
          <p:cNvPr id="2" name="Content Placeholder 5">
            <a:extLst>
              <a:ext uri="{FF2B5EF4-FFF2-40B4-BE49-F238E27FC236}">
                <a16:creationId xmlns:a16="http://schemas.microsoft.com/office/drawing/2014/main" id="{3AC171DA-232D-44C1-6B93-40BACB298F4B}"/>
              </a:ext>
            </a:extLst>
          </p:cNvPr>
          <p:cNvSpPr>
            <a:spLocks noGrp="1"/>
          </p:cNvSpPr>
          <p:nvPr>
            <p:ph sz="quarter" idx="15" hasCustomPrompt="1"/>
          </p:nvPr>
        </p:nvSpPr>
        <p:spPr>
          <a:xfrm>
            <a:off x="594360" y="2810595"/>
            <a:ext cx="5198269" cy="3319513"/>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grpSp>
        <p:nvGrpSpPr>
          <p:cNvPr id="3" name="Group 2">
            <a:extLst>
              <a:ext uri="{FF2B5EF4-FFF2-40B4-BE49-F238E27FC236}">
                <a16:creationId xmlns:a16="http://schemas.microsoft.com/office/drawing/2014/main" id="{7893B500-0CA5-A98B-CB98-6E5DE3528BF3}"/>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5" name="AutoShape 24">
              <a:extLst>
                <a:ext uri="{FF2B5EF4-FFF2-40B4-BE49-F238E27FC236}">
                  <a16:creationId xmlns:a16="http://schemas.microsoft.com/office/drawing/2014/main" id="{AE5DAE6E-1E23-2D4E-0C59-3C326668A8CB}"/>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6" name="Freeform 7">
              <a:extLst>
                <a:ext uri="{FF2B5EF4-FFF2-40B4-BE49-F238E27FC236}">
                  <a16:creationId xmlns:a16="http://schemas.microsoft.com/office/drawing/2014/main" id="{8B74F94B-3C69-8BB1-CF3D-76E2E2A0E1B3}"/>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59327FD7-28AD-C6C4-4F65-4680D4A6D048}"/>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5" name="Freeform 9">
              <a:extLst>
                <a:ext uri="{FF2B5EF4-FFF2-40B4-BE49-F238E27FC236}">
                  <a16:creationId xmlns:a16="http://schemas.microsoft.com/office/drawing/2014/main" id="{27B7D422-3220-FB88-28D8-208C6B5C7777}"/>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7" name="Freeform 10">
              <a:extLst>
                <a:ext uri="{FF2B5EF4-FFF2-40B4-BE49-F238E27FC236}">
                  <a16:creationId xmlns:a16="http://schemas.microsoft.com/office/drawing/2014/main" id="{18F1C73A-2CDE-28CF-BB2F-982108647531}"/>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20" name="Straight Connector 19">
            <a:extLst>
              <a:ext uri="{FF2B5EF4-FFF2-40B4-BE49-F238E27FC236}">
                <a16:creationId xmlns:a16="http://schemas.microsoft.com/office/drawing/2014/main" id="{0C7CC476-1D25-F168-4B02-DC6F6C4B408A}"/>
              </a:ext>
              <a:ext uri="{C183D7F6-B498-43B3-948B-1728B52AA6E4}">
                <adec:decorative xmlns:adec="http://schemas.microsoft.com/office/drawing/2017/decorative" val="1"/>
              </a:ext>
            </a:extLst>
          </p:cNvPr>
          <p:cNvCxnSpPr>
            <a:cxnSpLocks/>
          </p:cNvCxnSpPr>
          <p:nvPr userDrawn="1"/>
        </p:nvCxnSpPr>
        <p:spPr>
          <a:xfrm>
            <a:off x="6347460"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3606336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Content and Pictur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75310" y="278129"/>
            <a:ext cx="5063490" cy="235402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3" name="Content Placeholder 5">
            <a:extLst>
              <a:ext uri="{FF2B5EF4-FFF2-40B4-BE49-F238E27FC236}">
                <a16:creationId xmlns:a16="http://schemas.microsoft.com/office/drawing/2014/main" id="{1EF4505D-6803-3813-7738-049963427819}"/>
              </a:ext>
            </a:extLst>
          </p:cNvPr>
          <p:cNvSpPr>
            <a:spLocks noGrp="1"/>
          </p:cNvSpPr>
          <p:nvPr>
            <p:ph sz="quarter" idx="16" hasCustomPrompt="1"/>
          </p:nvPr>
        </p:nvSpPr>
        <p:spPr>
          <a:xfrm>
            <a:off x="594360" y="3279579"/>
            <a:ext cx="5044440" cy="2994415"/>
          </a:xfrm>
        </p:spPr>
        <p:txBody>
          <a:bodyPr lIns="0" tIns="228600" rIns="0" bIns="0">
            <a:normAutofit/>
          </a:bodyPr>
          <a:lstStyle>
            <a:lvl1pPr marL="0" indent="0">
              <a:spcBef>
                <a:spcPts val="1800"/>
              </a:spcBef>
              <a:buFont typeface="Arial" panose="020B0604020202020204" pitchFamily="34" charset="0"/>
              <a:buNone/>
              <a:tabLst>
                <a:tab pos="2805113" algn="l"/>
              </a:tabLst>
              <a:defRPr sz="2000"/>
            </a:lvl1pPr>
            <a:lvl2pPr indent="-283464">
              <a:spcBef>
                <a:spcPts val="1800"/>
              </a:spcBef>
              <a:tabLst>
                <a:tab pos="2805113" algn="l"/>
              </a:tabLst>
              <a:defRPr sz="2000"/>
            </a:lvl2pPr>
            <a:lvl3pPr indent="-283464">
              <a:spcBef>
                <a:spcPts val="1800"/>
              </a:spcBef>
              <a:tabLst>
                <a:tab pos="2805113" algn="l"/>
              </a:tabLst>
              <a:defRPr sz="2000"/>
            </a:lvl3pPr>
            <a:lvl4pPr indent="-283464">
              <a:spcBef>
                <a:spcPts val="1800"/>
              </a:spcBef>
              <a:tabLst>
                <a:tab pos="2805113" algn="l"/>
              </a:tabLst>
              <a:defRPr sz="2000"/>
            </a:lvl4pPr>
            <a:lvl5pPr indent="-283464">
              <a:spcBef>
                <a:spcPts val="1800"/>
              </a:spcBef>
              <a:tabLst>
                <a:tab pos="2805113" algn="l"/>
              </a:tabLs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p:nvCxnSpPr>
        <p:spPr>
          <a:xfrm>
            <a:off x="594360" y="2997459"/>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2" name="Picture Placeholder 11">
            <a:extLst>
              <a:ext uri="{FF2B5EF4-FFF2-40B4-BE49-F238E27FC236}">
                <a16:creationId xmlns:a16="http://schemas.microsoft.com/office/drawing/2014/main" id="{4658637A-5D36-6127-19BC-C203E23FA49F}"/>
              </a:ext>
            </a:extLst>
          </p:cNvPr>
          <p:cNvSpPr>
            <a:spLocks noGrp="1"/>
          </p:cNvSpPr>
          <p:nvPr>
            <p:ph type="pic" sz="quarter" idx="15"/>
          </p:nvPr>
        </p:nvSpPr>
        <p:spPr>
          <a:xfrm>
            <a:off x="6096000" y="0"/>
            <a:ext cx="6118225" cy="6858000"/>
          </a:xfrm>
        </p:spPr>
        <p:txBody>
          <a:bodyPr>
            <a:normAutofit/>
          </a:bodyPr>
          <a:lstStyle>
            <a:lvl1pPr marL="0" indent="0" algn="ctr">
              <a:buNone/>
              <a:defRPr sz="2000">
                <a:solidFill>
                  <a:schemeClr val="bg1"/>
                </a:solidFill>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2" name="Straight Connector 1">
            <a:extLst>
              <a:ext uri="{FF2B5EF4-FFF2-40B4-BE49-F238E27FC236}">
                <a16:creationId xmlns:a16="http://schemas.microsoft.com/office/drawing/2014/main" id="{CDAA80DF-2FE5-B401-3817-1CC4D125929E}"/>
              </a:ext>
              <a:ext uri="{C183D7F6-B498-43B3-948B-1728B52AA6E4}">
                <adec:decorative xmlns:adec="http://schemas.microsoft.com/office/drawing/2017/decorative" val="1"/>
              </a:ext>
            </a:extLst>
          </p:cNvPr>
          <p:cNvCxnSpPr>
            <a:cxnSpLocks/>
          </p:cNvCxnSpPr>
          <p:nvPr userDrawn="1"/>
        </p:nvCxnSpPr>
        <p:spPr>
          <a:xfrm>
            <a:off x="594360" y="2997459"/>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2206172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59436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594360" y="365125"/>
            <a:ext cx="104013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1133648"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endParaRPr lang="en-US" dirty="0">
              <a:latin typeface="+mn-lt"/>
            </a:endParaRPr>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594360" y="6332220"/>
            <a:ext cx="523240" cy="247651"/>
          </a:xfrm>
          <a:prstGeom prst="rect">
            <a:avLst/>
          </a:prstGeom>
        </p:spPr>
        <p:txBody>
          <a:bodyPr vert="horz" lIns="0" tIns="0" rIns="0" bIns="0" rtlCol="0" anchor="t" anchorCtr="0"/>
          <a:lstStyle>
            <a:lvl1pPr algn="l">
              <a:defRPr sz="1100" b="1" i="0">
                <a:solidFill>
                  <a:schemeClr val="bg1"/>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097750569"/>
      </p:ext>
    </p:extLst>
  </p:cSld>
  <p:clrMap bg1="dk1" tx1="lt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11" r:id="rId15"/>
    <p:sldLayoutId id="2147483698" r:id="rId16"/>
    <p:sldLayoutId id="2147483710" r:id="rId17"/>
    <p:sldLayoutId id="2147483701" r:id="rId18"/>
    <p:sldLayoutId id="2147483659" r:id="rId19"/>
    <p:sldLayoutId id="2147483709" r:id="rId20"/>
    <p:sldLayoutId id="2147483708" r:id="rId21"/>
    <p:sldLayoutId id="2147483707" r:id="rId22"/>
    <p:sldLayoutId id="2147483706" r:id="rId23"/>
    <p:sldLayoutId id="2147483705" r:id="rId24"/>
    <p:sldLayoutId id="2147483704" r:id="rId25"/>
    <p:sldLayoutId id="2147483703" r:id="rId26"/>
  </p:sldLayoutIdLst>
  <p:hf sldNum="0" hdr="0" ftr="0" dt="0"/>
  <p:txStyles>
    <p:title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8" pos="600" userDrawn="1">
          <p15:clr>
            <a:srgbClr val="547EBF"/>
          </p15:clr>
        </p15:guide>
        <p15:guide id="19" pos="39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3" Type="http://schemas.openxmlformats.org/officeDocument/2006/relationships/image" Target="../media/image22.jpg"/><Relationship Id="rId7" Type="http://schemas.openxmlformats.org/officeDocument/2006/relationships/image" Target="../media/image26.svg"/><Relationship Id="rId12"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svg"/></Relationships>
</file>

<file path=ppt/slides/_rels/slide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35.sv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1D9D6-2977-ABCD-FDF8-51AFA5064E54}"/>
              </a:ext>
            </a:extLst>
          </p:cNvPr>
          <p:cNvSpPr>
            <a:spLocks noGrp="1"/>
          </p:cNvSpPr>
          <p:nvPr>
            <p:ph type="ctrTitle"/>
          </p:nvPr>
        </p:nvSpPr>
        <p:spPr/>
        <p:txBody>
          <a:bodyPr/>
          <a:lstStyle/>
          <a:p>
            <a:r>
              <a:rPr lang="en-US" dirty="0"/>
              <a:t>WHAT IS A CHARTER SCHOOL?</a:t>
            </a:r>
          </a:p>
        </p:txBody>
      </p:sp>
    </p:spTree>
    <p:extLst>
      <p:ext uri="{BB962C8B-B14F-4D97-AF65-F5344CB8AC3E}">
        <p14:creationId xmlns:p14="http://schemas.microsoft.com/office/powerpoint/2010/main" val="3390304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86C915F-9D9D-64FD-6B62-AFCCABBD0E57}"/>
              </a:ext>
            </a:extLst>
          </p:cNvPr>
          <p:cNvSpPr>
            <a:spLocks noGrp="1"/>
          </p:cNvSpPr>
          <p:nvPr>
            <p:ph type="title"/>
          </p:nvPr>
        </p:nvSpPr>
        <p:spPr/>
        <p:txBody>
          <a:bodyPr/>
          <a:lstStyle/>
          <a:p>
            <a:r>
              <a:rPr lang="en-US" dirty="0"/>
              <a:t>CHARTERS REQUIRE VISION &amp; SPONSORS</a:t>
            </a:r>
          </a:p>
        </p:txBody>
      </p:sp>
      <p:sp>
        <p:nvSpPr>
          <p:cNvPr id="9" name="Content Placeholder 8">
            <a:extLst>
              <a:ext uri="{FF2B5EF4-FFF2-40B4-BE49-F238E27FC236}">
                <a16:creationId xmlns:a16="http://schemas.microsoft.com/office/drawing/2014/main" id="{ED1486D9-5145-DF82-FE69-08FA0B3FBEBA}"/>
              </a:ext>
            </a:extLst>
          </p:cNvPr>
          <p:cNvSpPr>
            <a:spLocks noGrp="1"/>
          </p:cNvSpPr>
          <p:nvPr>
            <p:ph sz="quarter" idx="16"/>
          </p:nvPr>
        </p:nvSpPr>
        <p:spPr/>
        <p:txBody>
          <a:bodyPr/>
          <a:lstStyle/>
          <a:p>
            <a:r>
              <a:rPr lang="en-US" sz="2400" dirty="0">
                <a:solidFill>
                  <a:schemeClr val="accent3"/>
                </a:solidFill>
              </a:rPr>
              <a:t>The establishment of a charter school isn’t a spontaneous event. It involves a well-established process starting with a vision and a charter school sponsor.</a:t>
            </a:r>
          </a:p>
          <a:p>
            <a:endParaRPr lang="en-US" dirty="0"/>
          </a:p>
        </p:txBody>
      </p:sp>
      <p:pic>
        <p:nvPicPr>
          <p:cNvPr id="13" name="Picture Placeholder 12" descr="Child with braids in cornfield">
            <a:extLst>
              <a:ext uri="{FF2B5EF4-FFF2-40B4-BE49-F238E27FC236}">
                <a16:creationId xmlns:a16="http://schemas.microsoft.com/office/drawing/2014/main" id="{5D2C9D39-9126-5E96-0198-0930EF58C0EB}"/>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20262" r="20262"/>
          <a:stretch>
            <a:fillRect/>
          </a:stretch>
        </p:blipFill>
        <p:spPr/>
      </p:pic>
    </p:spTree>
    <p:extLst>
      <p:ext uri="{BB962C8B-B14F-4D97-AF65-F5344CB8AC3E}">
        <p14:creationId xmlns:p14="http://schemas.microsoft.com/office/powerpoint/2010/main" val="2121278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0C1B7-6E4E-3DEE-50C0-1CA3B14303EE}"/>
              </a:ext>
            </a:extLst>
          </p:cNvPr>
          <p:cNvSpPr>
            <a:spLocks noGrp="1"/>
          </p:cNvSpPr>
          <p:nvPr>
            <p:ph type="ctrTitle"/>
          </p:nvPr>
        </p:nvSpPr>
        <p:spPr>
          <a:xfrm>
            <a:off x="594360" y="2507673"/>
            <a:ext cx="5486400" cy="1195646"/>
          </a:xfrm>
        </p:spPr>
        <p:txBody>
          <a:bodyPr/>
          <a:lstStyle/>
          <a:p>
            <a:r>
              <a:rPr lang="en-US" dirty="0"/>
              <a:t>THANK YOU</a:t>
            </a:r>
          </a:p>
        </p:txBody>
      </p:sp>
      <p:sp>
        <p:nvSpPr>
          <p:cNvPr id="3" name="Text Placeholder 2">
            <a:extLst>
              <a:ext uri="{FF2B5EF4-FFF2-40B4-BE49-F238E27FC236}">
                <a16:creationId xmlns:a16="http://schemas.microsoft.com/office/drawing/2014/main" id="{8BE734F0-2DDD-AF70-F13D-F9E4C1929411}"/>
              </a:ext>
            </a:extLst>
          </p:cNvPr>
          <p:cNvSpPr>
            <a:spLocks noGrp="1"/>
          </p:cNvSpPr>
          <p:nvPr>
            <p:ph type="body" sz="quarter" idx="11"/>
          </p:nvPr>
        </p:nvSpPr>
        <p:spPr/>
        <p:txBody>
          <a:bodyPr/>
          <a:lstStyle/>
          <a:p>
            <a:r>
              <a:rPr lang="en-US" b="0" dirty="0">
                <a:solidFill>
                  <a:schemeClr val="accent3"/>
                </a:solidFill>
              </a:rPr>
              <a:t>Name</a:t>
            </a:r>
          </a:p>
          <a:p>
            <a:r>
              <a:rPr lang="en-US" b="0" dirty="0">
                <a:solidFill>
                  <a:schemeClr val="accent3"/>
                </a:solidFill>
              </a:rPr>
              <a:t>Phone</a:t>
            </a:r>
          </a:p>
          <a:p>
            <a:r>
              <a:rPr lang="en-US" b="0" dirty="0">
                <a:solidFill>
                  <a:schemeClr val="accent3"/>
                </a:solidFill>
              </a:rPr>
              <a:t>Email</a:t>
            </a:r>
          </a:p>
          <a:p>
            <a:r>
              <a:rPr lang="en-US" b="0" dirty="0">
                <a:solidFill>
                  <a:schemeClr val="accent3"/>
                </a:solidFill>
              </a:rPr>
              <a:t>URL</a:t>
            </a:r>
          </a:p>
        </p:txBody>
      </p:sp>
    </p:spTree>
    <p:extLst>
      <p:ext uri="{BB962C8B-B14F-4D97-AF65-F5344CB8AC3E}">
        <p14:creationId xmlns:p14="http://schemas.microsoft.com/office/powerpoint/2010/main" val="4261132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049DED-8247-84CD-D694-7BC84270FB1C}"/>
              </a:ext>
            </a:extLst>
          </p:cNvPr>
          <p:cNvSpPr/>
          <p:nvPr/>
        </p:nvSpPr>
        <p:spPr>
          <a:xfrm>
            <a:off x="0" y="0"/>
            <a:ext cx="12192000" cy="685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Table 10">
            <a:extLst>
              <a:ext uri="{FF2B5EF4-FFF2-40B4-BE49-F238E27FC236}">
                <a16:creationId xmlns:a16="http://schemas.microsoft.com/office/drawing/2014/main" id="{A4CF429F-429F-8225-2EC4-A8F15BDE7F1F}"/>
              </a:ext>
            </a:extLst>
          </p:cNvPr>
          <p:cNvGraphicFramePr>
            <a:graphicFrameLocks noGrp="1"/>
          </p:cNvGraphicFramePr>
          <p:nvPr>
            <p:extLst>
              <p:ext uri="{D42A27DB-BD31-4B8C-83A1-F6EECF244321}">
                <p14:modId xmlns:p14="http://schemas.microsoft.com/office/powerpoint/2010/main" val="1589013564"/>
              </p:ext>
            </p:extLst>
          </p:nvPr>
        </p:nvGraphicFramePr>
        <p:xfrm>
          <a:off x="360217" y="415635"/>
          <a:ext cx="11457710" cy="5985165"/>
        </p:xfrm>
        <a:graphic>
          <a:graphicData uri="http://schemas.openxmlformats.org/drawingml/2006/table">
            <a:tbl>
              <a:tblPr firstRow="1" bandRow="1">
                <a:tableStyleId>{8A107856-5554-42FB-B03E-39F5DBC370BA}</a:tableStyleId>
              </a:tblPr>
              <a:tblGrid>
                <a:gridCol w="5728855">
                  <a:extLst>
                    <a:ext uri="{9D8B030D-6E8A-4147-A177-3AD203B41FA5}">
                      <a16:colId xmlns:a16="http://schemas.microsoft.com/office/drawing/2014/main" val="1941916958"/>
                    </a:ext>
                  </a:extLst>
                </a:gridCol>
                <a:gridCol w="5728855">
                  <a:extLst>
                    <a:ext uri="{9D8B030D-6E8A-4147-A177-3AD203B41FA5}">
                      <a16:colId xmlns:a16="http://schemas.microsoft.com/office/drawing/2014/main" val="2513787209"/>
                    </a:ext>
                  </a:extLst>
                </a:gridCol>
              </a:tblGrid>
              <a:tr h="2850918">
                <a:tc>
                  <a:txBody>
                    <a:bodyPr/>
                    <a:lstStyle/>
                    <a:p>
                      <a:pPr algn="ctr"/>
                      <a:r>
                        <a:rPr lang="en-US" sz="5400" b="1" kern="1200" dirty="0">
                          <a:solidFill>
                            <a:schemeClr val="tx1"/>
                          </a:solidFill>
                          <a:latin typeface="+mj-lt"/>
                          <a:ea typeface="+mn-ea"/>
                          <a:cs typeface="+mn-cs"/>
                        </a:rPr>
                        <a:t>PUBLIC</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a:lnSpc>
                          <a:spcPct val="100000"/>
                        </a:lnSpc>
                        <a:spcBef>
                          <a:spcPts val="0"/>
                        </a:spcBef>
                        <a:spcAft>
                          <a:spcPts val="0"/>
                        </a:spcAft>
                        <a:buNone/>
                        <a:tabLst/>
                        <a:defRPr/>
                      </a:pPr>
                      <a:r>
                        <a:rPr lang="en-US" sz="5400" b="1" kern="1200" dirty="0">
                          <a:solidFill>
                            <a:schemeClr val="tx1"/>
                          </a:solidFill>
                          <a:latin typeface="+mj-lt"/>
                          <a:ea typeface="+mn-ea"/>
                          <a:cs typeface="+mn-cs"/>
                        </a:rPr>
                        <a:t>FREE</a:t>
                      </a:r>
                      <a:endParaRPr lang="en-US"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4796306"/>
                  </a:ext>
                </a:extLst>
              </a:tr>
              <a:tr h="31342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kern="1200" dirty="0">
                          <a:solidFill>
                            <a:schemeClr val="tx1"/>
                          </a:solidFill>
                          <a:latin typeface="+mj-lt"/>
                          <a:ea typeface="+mn-ea"/>
                          <a:cs typeface="+mn-cs"/>
                        </a:rPr>
                        <a:t>INNOVATIVE</a:t>
                      </a:r>
                    </a:p>
                    <a:p>
                      <a:pPr algn="ctr"/>
                      <a:endParaRPr lang="en-US" sz="2800"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a:lnSpc>
                          <a:spcPct val="100000"/>
                        </a:lnSpc>
                        <a:spcBef>
                          <a:spcPts val="0"/>
                        </a:spcBef>
                        <a:spcAft>
                          <a:spcPts val="0"/>
                        </a:spcAft>
                        <a:buNone/>
                      </a:pPr>
                      <a:r>
                        <a:rPr lang="en-US" sz="5400" b="1" kern="1200" dirty="0">
                          <a:solidFill>
                            <a:schemeClr val="tx1"/>
                          </a:solidFill>
                          <a:latin typeface="+mj-lt"/>
                          <a:ea typeface="+mn-ea"/>
                          <a:cs typeface="+mn-cs"/>
                        </a:rPr>
                        <a:t>OPEN TO ALL</a:t>
                      </a:r>
                      <a:endParaRPr lang="en-US" dirty="0"/>
                    </a:p>
                    <a:p>
                      <a:pPr algn="ctr"/>
                      <a:endParaRPr lang="en-US" sz="2800"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9813065"/>
                  </a:ext>
                </a:extLst>
              </a:tr>
            </a:tbl>
          </a:graphicData>
        </a:graphic>
      </p:graphicFrame>
      <p:pic>
        <p:nvPicPr>
          <p:cNvPr id="15" name="Graphic 14" descr="Money with solid fill">
            <a:extLst>
              <a:ext uri="{FF2B5EF4-FFF2-40B4-BE49-F238E27FC236}">
                <a16:creationId xmlns:a16="http://schemas.microsoft.com/office/drawing/2014/main" id="{4FAE7437-6442-E169-813F-331492F50F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85020" y="671945"/>
            <a:ext cx="1627909" cy="1627909"/>
          </a:xfrm>
          <a:prstGeom prst="rect">
            <a:avLst/>
          </a:prstGeom>
        </p:spPr>
      </p:pic>
      <p:pic>
        <p:nvPicPr>
          <p:cNvPr id="17" name="Graphic 16" descr="Lightbulb with solid fill">
            <a:extLst>
              <a:ext uri="{FF2B5EF4-FFF2-40B4-BE49-F238E27FC236}">
                <a16:creationId xmlns:a16="http://schemas.microsoft.com/office/drawing/2014/main" id="{D3A66D8E-9F42-36EE-4F81-760BE930343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07675" y="3633356"/>
            <a:ext cx="1399307" cy="1399307"/>
          </a:xfrm>
          <a:prstGeom prst="rect">
            <a:avLst/>
          </a:prstGeom>
        </p:spPr>
      </p:pic>
      <p:pic>
        <p:nvPicPr>
          <p:cNvPr id="3" name="Picture 2" descr="A blue door with a black background&#10;&#10;Description automatically generated">
            <a:extLst>
              <a:ext uri="{FF2B5EF4-FFF2-40B4-BE49-F238E27FC236}">
                <a16:creationId xmlns:a16="http://schemas.microsoft.com/office/drawing/2014/main" id="{1AED1A08-3BF2-6F26-D0AF-0A4C88F60928}"/>
              </a:ext>
            </a:extLst>
          </p:cNvPr>
          <p:cNvPicPr>
            <a:picLocks noChangeAspect="1"/>
          </p:cNvPicPr>
          <p:nvPr/>
        </p:nvPicPr>
        <p:blipFill>
          <a:blip r:embed="rId7"/>
          <a:stretch>
            <a:fillRect/>
          </a:stretch>
        </p:blipFill>
        <p:spPr>
          <a:xfrm>
            <a:off x="2459427" y="669446"/>
            <a:ext cx="1507826" cy="1507826"/>
          </a:xfrm>
          <a:prstGeom prst="rect">
            <a:avLst/>
          </a:prstGeom>
        </p:spPr>
      </p:pic>
      <p:pic>
        <p:nvPicPr>
          <p:cNvPr id="4" name="Picture 3" descr="A blue and black padlock&#10;&#10;Description automatically generated">
            <a:extLst>
              <a:ext uri="{FF2B5EF4-FFF2-40B4-BE49-F238E27FC236}">
                <a16:creationId xmlns:a16="http://schemas.microsoft.com/office/drawing/2014/main" id="{34488A4C-3B22-5F4B-67A0-237CA7A1C607}"/>
              </a:ext>
            </a:extLst>
          </p:cNvPr>
          <p:cNvPicPr>
            <a:picLocks noChangeAspect="1"/>
          </p:cNvPicPr>
          <p:nvPr/>
        </p:nvPicPr>
        <p:blipFill>
          <a:blip r:embed="rId8"/>
          <a:stretch>
            <a:fillRect/>
          </a:stretch>
        </p:blipFill>
        <p:spPr>
          <a:xfrm>
            <a:off x="8406352" y="3654635"/>
            <a:ext cx="1389033" cy="1374656"/>
          </a:xfrm>
          <a:prstGeom prst="rect">
            <a:avLst/>
          </a:prstGeom>
        </p:spPr>
      </p:pic>
    </p:spTree>
    <p:extLst>
      <p:ext uri="{BB962C8B-B14F-4D97-AF65-F5344CB8AC3E}">
        <p14:creationId xmlns:p14="http://schemas.microsoft.com/office/powerpoint/2010/main" val="795935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A871D-B15E-C971-7C85-0AF173E38781}"/>
              </a:ext>
            </a:extLst>
          </p:cNvPr>
          <p:cNvSpPr>
            <a:spLocks noGrp="1"/>
          </p:cNvSpPr>
          <p:nvPr>
            <p:ph type="title"/>
          </p:nvPr>
        </p:nvSpPr>
        <p:spPr/>
        <p:txBody>
          <a:bodyPr/>
          <a:lstStyle/>
          <a:p>
            <a:r>
              <a:rPr lang="en-US" dirty="0"/>
              <a:t>CHARTER SCHOOLS</a:t>
            </a:r>
          </a:p>
        </p:txBody>
      </p:sp>
      <p:sp>
        <p:nvSpPr>
          <p:cNvPr id="3" name="Content Placeholder 2">
            <a:extLst>
              <a:ext uri="{FF2B5EF4-FFF2-40B4-BE49-F238E27FC236}">
                <a16:creationId xmlns:a16="http://schemas.microsoft.com/office/drawing/2014/main" id="{34F2E863-4A4C-76FE-444A-083F93043389}"/>
              </a:ext>
            </a:extLst>
          </p:cNvPr>
          <p:cNvSpPr>
            <a:spLocks noGrp="1"/>
          </p:cNvSpPr>
          <p:nvPr>
            <p:ph sz="quarter" idx="16"/>
          </p:nvPr>
        </p:nvSpPr>
        <p:spPr>
          <a:xfrm>
            <a:off x="594360" y="3279579"/>
            <a:ext cx="5252258" cy="2994415"/>
          </a:xfrm>
        </p:spPr>
        <p:txBody>
          <a:bodyPr>
            <a:normAutofit/>
          </a:bodyPr>
          <a:lstStyle/>
          <a:p>
            <a:pPr>
              <a:lnSpc>
                <a:spcPct val="100000"/>
              </a:lnSpc>
            </a:pPr>
            <a:r>
              <a:rPr lang="en-US" sz="2400" dirty="0">
                <a:solidFill>
                  <a:schemeClr val="accent3"/>
                </a:solidFill>
              </a:rPr>
              <a:t>Charter public schools enjoy greater flexibility and are held accountable for achieving high standards.</a:t>
            </a:r>
          </a:p>
        </p:txBody>
      </p:sp>
      <p:pic>
        <p:nvPicPr>
          <p:cNvPr id="5" name="Picture Placeholder 52" descr="Young girl reading a book">
            <a:extLst>
              <a:ext uri="{FF2B5EF4-FFF2-40B4-BE49-F238E27FC236}">
                <a16:creationId xmlns:a16="http://schemas.microsoft.com/office/drawing/2014/main" id="{F2B2501C-600C-11B3-1ECD-912D988906A5}"/>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20270" r="20270"/>
          <a:stretch/>
        </p:blipFill>
        <p:spPr/>
      </p:pic>
    </p:spTree>
    <p:extLst>
      <p:ext uri="{BB962C8B-B14F-4D97-AF65-F5344CB8AC3E}">
        <p14:creationId xmlns:p14="http://schemas.microsoft.com/office/powerpoint/2010/main" val="298364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6AEB37-14D1-D9CD-197F-A38B24E69EA4}"/>
              </a:ext>
            </a:extLst>
          </p:cNvPr>
          <p:cNvSpPr>
            <a:spLocks noGrp="1"/>
          </p:cNvSpPr>
          <p:nvPr>
            <p:ph type="title"/>
          </p:nvPr>
        </p:nvSpPr>
        <p:spPr>
          <a:xfrm>
            <a:off x="969968" y="3997004"/>
            <a:ext cx="10252063" cy="2376087"/>
          </a:xfrm>
        </p:spPr>
        <p:txBody>
          <a:bodyPr/>
          <a:lstStyle/>
          <a:p>
            <a:pPr algn="ctr">
              <a:lnSpc>
                <a:spcPct val="100000"/>
              </a:lnSpc>
            </a:pPr>
            <a:r>
              <a:rPr lang="en-US" dirty="0">
                <a:solidFill>
                  <a:schemeClr val="accent6"/>
                </a:solidFill>
              </a:rPr>
              <a:t>AUTONOMY</a:t>
            </a:r>
            <a:br>
              <a:rPr lang="en-US" dirty="0">
                <a:solidFill>
                  <a:schemeClr val="accent6"/>
                </a:solidFill>
              </a:rPr>
            </a:br>
            <a:r>
              <a:rPr lang="en-US" b="0" dirty="0"/>
              <a:t>in exchange for greater</a:t>
            </a:r>
            <a:r>
              <a:rPr lang="en-US" dirty="0"/>
              <a:t> </a:t>
            </a:r>
            <a:r>
              <a:rPr lang="en-US" dirty="0">
                <a:solidFill>
                  <a:schemeClr val="accent6"/>
                </a:solidFill>
              </a:rPr>
              <a:t>ACCOUNTABILITY</a:t>
            </a:r>
            <a:endParaRPr lang="en-US" dirty="0"/>
          </a:p>
        </p:txBody>
      </p:sp>
      <p:grpSp>
        <p:nvGrpSpPr>
          <p:cNvPr id="27" name="Group 26">
            <a:extLst>
              <a:ext uri="{FF2B5EF4-FFF2-40B4-BE49-F238E27FC236}">
                <a16:creationId xmlns:a16="http://schemas.microsoft.com/office/drawing/2014/main" id="{B2300810-D27F-CBFF-0B41-1E1C2A905996}"/>
              </a:ext>
            </a:extLst>
          </p:cNvPr>
          <p:cNvGrpSpPr/>
          <p:nvPr/>
        </p:nvGrpSpPr>
        <p:grpSpPr>
          <a:xfrm>
            <a:off x="2539750" y="737558"/>
            <a:ext cx="7630081" cy="2338527"/>
            <a:chOff x="2249380" y="685799"/>
            <a:chExt cx="7630081" cy="2338527"/>
          </a:xfrm>
        </p:grpSpPr>
        <p:pic>
          <p:nvPicPr>
            <p:cNvPr id="16" name="Graphic 15" descr="Gymnast: Floor routine with solid fill">
              <a:extLst>
                <a:ext uri="{FF2B5EF4-FFF2-40B4-BE49-F238E27FC236}">
                  <a16:creationId xmlns:a16="http://schemas.microsoft.com/office/drawing/2014/main" id="{CCB30420-7A7D-D5F2-5366-865FC075AC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49380" y="685799"/>
              <a:ext cx="2136205" cy="2136205"/>
            </a:xfrm>
            <a:prstGeom prst="rect">
              <a:avLst/>
            </a:prstGeom>
          </p:spPr>
        </p:pic>
        <p:pic>
          <p:nvPicPr>
            <p:cNvPr id="22" name="Graphic 21" descr="Transfer with solid fill">
              <a:extLst>
                <a:ext uri="{FF2B5EF4-FFF2-40B4-BE49-F238E27FC236}">
                  <a16:creationId xmlns:a16="http://schemas.microsoft.com/office/drawing/2014/main" id="{714EC3E6-6DE0-A589-62C3-653D20C3A8B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18051" y="1355985"/>
              <a:ext cx="1841442" cy="1466019"/>
            </a:xfrm>
            <a:prstGeom prst="rect">
              <a:avLst/>
            </a:prstGeom>
          </p:spPr>
        </p:pic>
        <p:grpSp>
          <p:nvGrpSpPr>
            <p:cNvPr id="26" name="Group 25">
              <a:extLst>
                <a:ext uri="{FF2B5EF4-FFF2-40B4-BE49-F238E27FC236}">
                  <a16:creationId xmlns:a16="http://schemas.microsoft.com/office/drawing/2014/main" id="{E1734738-7F91-397E-2B3A-F6328230FE76}"/>
                </a:ext>
              </a:extLst>
            </p:cNvPr>
            <p:cNvGrpSpPr/>
            <p:nvPr/>
          </p:nvGrpSpPr>
          <p:grpSpPr>
            <a:xfrm>
              <a:off x="7743256" y="888121"/>
              <a:ext cx="2136205" cy="2136205"/>
              <a:chOff x="7635679" y="964961"/>
              <a:chExt cx="2136205" cy="2136205"/>
            </a:xfrm>
          </p:grpSpPr>
          <p:pic>
            <p:nvPicPr>
              <p:cNvPr id="24" name="Graphic 23" descr="Document with solid fill">
                <a:extLst>
                  <a:ext uri="{FF2B5EF4-FFF2-40B4-BE49-F238E27FC236}">
                    <a16:creationId xmlns:a16="http://schemas.microsoft.com/office/drawing/2014/main" id="{7EB5E738-9202-197B-C096-BF1C341B76A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635679" y="964961"/>
                <a:ext cx="2136205" cy="2136205"/>
              </a:xfrm>
              <a:prstGeom prst="rect">
                <a:avLst/>
              </a:prstGeom>
            </p:spPr>
          </p:pic>
          <p:sp>
            <p:nvSpPr>
              <p:cNvPr id="25" name="TextBox 24">
                <a:extLst>
                  <a:ext uri="{FF2B5EF4-FFF2-40B4-BE49-F238E27FC236}">
                    <a16:creationId xmlns:a16="http://schemas.microsoft.com/office/drawing/2014/main" id="{F778A98B-8476-628C-41F2-FA1A511738B6}"/>
                  </a:ext>
                </a:extLst>
              </p:cNvPr>
              <p:cNvSpPr txBox="1"/>
              <p:nvPr/>
            </p:nvSpPr>
            <p:spPr>
              <a:xfrm rot="20976920">
                <a:off x="8133270" y="1269724"/>
                <a:ext cx="795578" cy="461665"/>
              </a:xfrm>
              <a:prstGeom prst="rect">
                <a:avLst/>
              </a:prstGeom>
              <a:noFill/>
            </p:spPr>
            <p:txBody>
              <a:bodyPr wrap="square" rtlCol="0">
                <a:spAutoFit/>
              </a:bodyPr>
              <a:lstStyle/>
              <a:p>
                <a:r>
                  <a:rPr lang="en-US" sz="2400" b="1" dirty="0">
                    <a:solidFill>
                      <a:schemeClr val="accent6"/>
                    </a:solidFill>
                  </a:rPr>
                  <a:t>A+</a:t>
                </a:r>
              </a:p>
            </p:txBody>
          </p:sp>
        </p:grpSp>
      </p:grpSp>
    </p:spTree>
    <p:extLst>
      <p:ext uri="{BB962C8B-B14F-4D97-AF65-F5344CB8AC3E}">
        <p14:creationId xmlns:p14="http://schemas.microsoft.com/office/powerpoint/2010/main" val="2467048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p:txBody>
          <a:bodyPr/>
          <a:lstStyle/>
          <a:p>
            <a:r>
              <a:rPr lang="en-US" dirty="0"/>
              <a:t>ABOUT CHARTER SCHOOLS</a:t>
            </a:r>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3"/>
          </p:nvPr>
        </p:nvSpPr>
        <p:spPr>
          <a:xfrm>
            <a:off x="3657600" y="2281238"/>
            <a:ext cx="7810500" cy="3982402"/>
          </a:xfrm>
        </p:spPr>
        <p:txBody>
          <a:bodyPr>
            <a:noAutofit/>
          </a:bodyPr>
          <a:lstStyle/>
          <a:p>
            <a:pPr>
              <a:lnSpc>
                <a:spcPct val="100000"/>
              </a:lnSpc>
            </a:pPr>
            <a:r>
              <a:rPr lang="en-US" sz="2600" dirty="0">
                <a:solidFill>
                  <a:schemeClr val="accent3"/>
                </a:solidFill>
              </a:rPr>
              <a:t>The first charter school opened in 1992.</a:t>
            </a:r>
          </a:p>
          <a:p>
            <a:pPr>
              <a:lnSpc>
                <a:spcPct val="100000"/>
              </a:lnSpc>
            </a:pPr>
            <a:r>
              <a:rPr lang="en-US" sz="2600" dirty="0">
                <a:solidFill>
                  <a:schemeClr val="accent3"/>
                </a:solidFill>
              </a:rPr>
              <a:t>Charter schools give families the opportunity to choose the best school for their child/ren.</a:t>
            </a:r>
          </a:p>
          <a:p>
            <a:pPr>
              <a:lnSpc>
                <a:spcPct val="100000"/>
              </a:lnSpc>
            </a:pPr>
            <a:r>
              <a:rPr lang="en-US" sz="2600" dirty="0">
                <a:solidFill>
                  <a:schemeClr val="accent3"/>
                </a:solidFill>
              </a:rPr>
              <a:t>Charter schools are tuition-free and open to all.</a:t>
            </a:r>
          </a:p>
          <a:p>
            <a:pPr>
              <a:lnSpc>
                <a:spcPct val="100000"/>
              </a:lnSpc>
            </a:pPr>
            <a:r>
              <a:rPr lang="en-US" sz="2600" dirty="0">
                <a:solidFill>
                  <a:schemeClr val="accent3"/>
                </a:solidFill>
              </a:rPr>
              <a:t>Charter schools can give teachers the freedom to innovate.</a:t>
            </a: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320031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p:txBody>
          <a:bodyPr/>
          <a:lstStyle/>
          <a:p>
            <a:r>
              <a:rPr lang="en-US" dirty="0"/>
              <a:t>CHARTER SCHOOL CULTURE</a:t>
            </a:r>
          </a:p>
        </p:txBody>
      </p:sp>
      <p:grpSp>
        <p:nvGrpSpPr>
          <p:cNvPr id="2" name="Group 1" descr="Charter school icon with a two-way arrow pointing to a community icon and another two-way arrow pointing to a charter school sponsor icon.">
            <a:extLst>
              <a:ext uri="{FF2B5EF4-FFF2-40B4-BE49-F238E27FC236}">
                <a16:creationId xmlns:a16="http://schemas.microsoft.com/office/drawing/2014/main" id="{D9DDA5D5-C597-2F39-7C30-F050E1209053}"/>
              </a:ext>
            </a:extLst>
          </p:cNvPr>
          <p:cNvGrpSpPr/>
          <p:nvPr/>
        </p:nvGrpSpPr>
        <p:grpSpPr>
          <a:xfrm>
            <a:off x="668115" y="1803617"/>
            <a:ext cx="10569121" cy="4488606"/>
            <a:chOff x="668115" y="1803617"/>
            <a:chExt cx="10569121" cy="4488606"/>
          </a:xfrm>
        </p:grpSpPr>
        <p:pic>
          <p:nvPicPr>
            <p:cNvPr id="6" name="Graphic 5" descr="Schoolhouse with solid fill">
              <a:extLst>
                <a:ext uri="{FF2B5EF4-FFF2-40B4-BE49-F238E27FC236}">
                  <a16:creationId xmlns:a16="http://schemas.microsoft.com/office/drawing/2014/main" id="{2CEDFC33-435F-E7DE-11B2-26354ED3C5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32872" y="1803617"/>
              <a:ext cx="2326257" cy="2326257"/>
            </a:xfrm>
            <a:prstGeom prst="rect">
              <a:avLst/>
            </a:prstGeom>
          </p:spPr>
        </p:pic>
        <p:grpSp>
          <p:nvGrpSpPr>
            <p:cNvPr id="18" name="Group 17">
              <a:extLst>
                <a:ext uri="{FF2B5EF4-FFF2-40B4-BE49-F238E27FC236}">
                  <a16:creationId xmlns:a16="http://schemas.microsoft.com/office/drawing/2014/main" id="{E4AD283E-3BB3-3337-B784-6EE5B3FEC998}"/>
                </a:ext>
              </a:extLst>
            </p:cNvPr>
            <p:cNvGrpSpPr/>
            <p:nvPr/>
          </p:nvGrpSpPr>
          <p:grpSpPr>
            <a:xfrm>
              <a:off x="668115" y="3165625"/>
              <a:ext cx="3150973" cy="3126598"/>
              <a:chOff x="1026462" y="3313909"/>
              <a:chExt cx="3150973" cy="3126598"/>
            </a:xfrm>
          </p:grpSpPr>
          <p:pic>
            <p:nvPicPr>
              <p:cNvPr id="12" name="Graphic 11" descr="Users with solid fill">
                <a:extLst>
                  <a:ext uri="{FF2B5EF4-FFF2-40B4-BE49-F238E27FC236}">
                    <a16:creationId xmlns:a16="http://schemas.microsoft.com/office/drawing/2014/main" id="{437F4C27-E485-3F23-5C92-497A125A2FE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07762" y="3313909"/>
                <a:ext cx="1988374" cy="1988374"/>
              </a:xfrm>
              <a:prstGeom prst="rect">
                <a:avLst/>
              </a:prstGeom>
            </p:spPr>
          </p:pic>
          <p:pic>
            <p:nvPicPr>
              <p:cNvPr id="11" name="Graphic 10" descr="Users with solid fill">
                <a:extLst>
                  <a:ext uri="{FF2B5EF4-FFF2-40B4-BE49-F238E27FC236}">
                    <a16:creationId xmlns:a16="http://schemas.microsoft.com/office/drawing/2014/main" id="{7392E296-4858-8B78-EB4F-A9158F8496D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07762" y="3906938"/>
                <a:ext cx="1988374" cy="1988374"/>
              </a:xfrm>
              <a:prstGeom prst="rect">
                <a:avLst/>
              </a:prstGeom>
            </p:spPr>
          </p:pic>
          <p:sp>
            <p:nvSpPr>
              <p:cNvPr id="14" name="TextBox 13">
                <a:extLst>
                  <a:ext uri="{FF2B5EF4-FFF2-40B4-BE49-F238E27FC236}">
                    <a16:creationId xmlns:a16="http://schemas.microsoft.com/office/drawing/2014/main" id="{445ED95B-D8F1-74A5-F2F5-372309F1A16D}"/>
                  </a:ext>
                </a:extLst>
              </p:cNvPr>
              <p:cNvSpPr txBox="1"/>
              <p:nvPr/>
            </p:nvSpPr>
            <p:spPr>
              <a:xfrm>
                <a:off x="1026462" y="5486400"/>
                <a:ext cx="3150973" cy="954107"/>
              </a:xfrm>
              <a:prstGeom prst="rect">
                <a:avLst/>
              </a:prstGeom>
              <a:noFill/>
            </p:spPr>
            <p:txBody>
              <a:bodyPr wrap="square" rtlCol="0">
                <a:spAutoFit/>
              </a:bodyPr>
              <a:lstStyle/>
              <a:p>
                <a:pPr algn="ctr"/>
                <a:r>
                  <a:rPr lang="en-US" sz="2800" b="1" dirty="0">
                    <a:solidFill>
                      <a:schemeClr val="accent3"/>
                    </a:solidFill>
                    <a:latin typeface="+mj-lt"/>
                  </a:rPr>
                  <a:t>LOCAL COMMUNITY</a:t>
                </a:r>
                <a:endParaRPr lang="en-US" b="1" dirty="0">
                  <a:solidFill>
                    <a:schemeClr val="accent3"/>
                  </a:solidFill>
                  <a:latin typeface="+mj-lt"/>
                </a:endParaRPr>
              </a:p>
            </p:txBody>
          </p:sp>
        </p:grpSp>
        <p:grpSp>
          <p:nvGrpSpPr>
            <p:cNvPr id="16" name="Group 15">
              <a:extLst>
                <a:ext uri="{FF2B5EF4-FFF2-40B4-BE49-F238E27FC236}">
                  <a16:creationId xmlns:a16="http://schemas.microsoft.com/office/drawing/2014/main" id="{710212AB-43AD-F6DB-F13C-FEE46E24928F}"/>
                </a:ext>
              </a:extLst>
            </p:cNvPr>
            <p:cNvGrpSpPr/>
            <p:nvPr/>
          </p:nvGrpSpPr>
          <p:grpSpPr>
            <a:xfrm>
              <a:off x="8086263" y="3929453"/>
              <a:ext cx="3150973" cy="1919437"/>
              <a:chOff x="7802055" y="4040661"/>
              <a:chExt cx="3150973" cy="1919437"/>
            </a:xfrm>
          </p:grpSpPr>
          <p:pic>
            <p:nvPicPr>
              <p:cNvPr id="9" name="Graphic 8" descr="Female Profile with solid fill">
                <a:extLst>
                  <a:ext uri="{FF2B5EF4-FFF2-40B4-BE49-F238E27FC236}">
                    <a16:creationId xmlns:a16="http://schemas.microsoft.com/office/drawing/2014/main" id="{39C38552-1B8B-55D7-F63E-F95C33818C0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595866" y="4040661"/>
                <a:ext cx="1563352" cy="1563352"/>
              </a:xfrm>
              <a:prstGeom prst="rect">
                <a:avLst/>
              </a:prstGeom>
            </p:spPr>
          </p:pic>
          <p:sp>
            <p:nvSpPr>
              <p:cNvPr id="15" name="TextBox 14">
                <a:extLst>
                  <a:ext uri="{FF2B5EF4-FFF2-40B4-BE49-F238E27FC236}">
                    <a16:creationId xmlns:a16="http://schemas.microsoft.com/office/drawing/2014/main" id="{3DBABCE0-94C6-49B6-2522-DBE229A9943A}"/>
                  </a:ext>
                </a:extLst>
              </p:cNvPr>
              <p:cNvSpPr txBox="1"/>
              <p:nvPr/>
            </p:nvSpPr>
            <p:spPr>
              <a:xfrm>
                <a:off x="7802055" y="5436878"/>
                <a:ext cx="3150973" cy="523220"/>
              </a:xfrm>
              <a:prstGeom prst="rect">
                <a:avLst/>
              </a:prstGeom>
              <a:noFill/>
            </p:spPr>
            <p:txBody>
              <a:bodyPr wrap="square" rtlCol="0">
                <a:spAutoFit/>
              </a:bodyPr>
              <a:lstStyle/>
              <a:p>
                <a:pPr algn="ctr"/>
                <a:r>
                  <a:rPr lang="en-US" sz="2800" b="1" dirty="0">
                    <a:solidFill>
                      <a:schemeClr val="accent3"/>
                    </a:solidFill>
                    <a:latin typeface="+mj-lt"/>
                  </a:rPr>
                  <a:t>SPONSOR</a:t>
                </a:r>
                <a:endParaRPr lang="en-US" b="1" dirty="0">
                  <a:solidFill>
                    <a:schemeClr val="accent3"/>
                  </a:solidFill>
                  <a:latin typeface="+mj-lt"/>
                </a:endParaRPr>
              </a:p>
            </p:txBody>
          </p:sp>
        </p:grpSp>
        <p:cxnSp>
          <p:nvCxnSpPr>
            <p:cNvPr id="24" name="Straight Arrow Connector 23">
              <a:extLst>
                <a:ext uri="{FF2B5EF4-FFF2-40B4-BE49-F238E27FC236}">
                  <a16:creationId xmlns:a16="http://schemas.microsoft.com/office/drawing/2014/main" id="{9502AEF7-6D4B-9092-3B4C-03CA77CA7EAD}"/>
                </a:ext>
              </a:extLst>
            </p:cNvPr>
            <p:cNvCxnSpPr/>
            <p:nvPr/>
          </p:nvCxnSpPr>
          <p:spPr>
            <a:xfrm>
              <a:off x="7451124" y="3558746"/>
              <a:ext cx="1144742" cy="74935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6FDAF18-F9BA-EC01-DF8A-2426B89454D9}"/>
                </a:ext>
              </a:extLst>
            </p:cNvPr>
            <p:cNvCxnSpPr>
              <a:cxnSpLocks/>
            </p:cNvCxnSpPr>
            <p:nvPr/>
          </p:nvCxnSpPr>
          <p:spPr>
            <a:xfrm flipH="1">
              <a:off x="3707027" y="3567767"/>
              <a:ext cx="1033850" cy="758738"/>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8D96F8B-BE81-D59E-9238-AAA0269BB876}"/>
                </a:ext>
              </a:extLst>
            </p:cNvPr>
            <p:cNvSpPr txBox="1"/>
            <p:nvPr/>
          </p:nvSpPr>
          <p:spPr>
            <a:xfrm>
              <a:off x="4520514" y="3909174"/>
              <a:ext cx="3150973" cy="954107"/>
            </a:xfrm>
            <a:prstGeom prst="rect">
              <a:avLst/>
            </a:prstGeom>
            <a:noFill/>
          </p:spPr>
          <p:txBody>
            <a:bodyPr wrap="square" rtlCol="0">
              <a:spAutoFit/>
            </a:bodyPr>
            <a:lstStyle/>
            <a:p>
              <a:pPr algn="ctr"/>
              <a:r>
                <a:rPr lang="en-US" sz="2800" b="1" dirty="0">
                  <a:solidFill>
                    <a:schemeClr val="tx2"/>
                  </a:solidFill>
                  <a:latin typeface="+mj-lt"/>
                </a:rPr>
                <a:t>CHARTER SCHOOL</a:t>
              </a:r>
              <a:endParaRPr lang="en-US" b="1" dirty="0">
                <a:solidFill>
                  <a:schemeClr val="tx2"/>
                </a:solidFill>
                <a:latin typeface="+mj-lt"/>
              </a:endParaRPr>
            </a:p>
          </p:txBody>
        </p:sp>
      </p:grpSp>
    </p:spTree>
    <p:extLst>
      <p:ext uri="{BB962C8B-B14F-4D97-AF65-F5344CB8AC3E}">
        <p14:creationId xmlns:p14="http://schemas.microsoft.com/office/powerpoint/2010/main" val="1356689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map of the united states&#10;&#10;Description automatically generated">
            <a:extLst>
              <a:ext uri="{FF2B5EF4-FFF2-40B4-BE49-F238E27FC236}">
                <a16:creationId xmlns:a16="http://schemas.microsoft.com/office/drawing/2014/main" id="{5F6733B5-CD05-D7CF-38A7-E4C9C27BD3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236" y="2183996"/>
            <a:ext cx="6362716" cy="4468852"/>
          </a:xfrm>
          <a:prstGeom prst="rect">
            <a:avLst/>
          </a:prstGeom>
        </p:spPr>
      </p:pic>
      <p:sp>
        <p:nvSpPr>
          <p:cNvPr id="3" name="Title 2">
            <a:extLst>
              <a:ext uri="{FF2B5EF4-FFF2-40B4-BE49-F238E27FC236}">
                <a16:creationId xmlns:a16="http://schemas.microsoft.com/office/drawing/2014/main" id="{9C37279A-330D-886F-340D-494A5005E5FC}"/>
              </a:ext>
            </a:extLst>
          </p:cNvPr>
          <p:cNvSpPr>
            <a:spLocks noGrp="1"/>
          </p:cNvSpPr>
          <p:nvPr>
            <p:ph type="title"/>
          </p:nvPr>
        </p:nvSpPr>
        <p:spPr/>
        <p:txBody>
          <a:bodyPr/>
          <a:lstStyle/>
          <a:p>
            <a:r>
              <a:rPr lang="en-US" dirty="0"/>
              <a:t>UNITED STATES CHARTERS</a:t>
            </a:r>
          </a:p>
        </p:txBody>
      </p:sp>
      <p:sp>
        <p:nvSpPr>
          <p:cNvPr id="2" name="Content Placeholder 1">
            <a:extLst>
              <a:ext uri="{FF2B5EF4-FFF2-40B4-BE49-F238E27FC236}">
                <a16:creationId xmlns:a16="http://schemas.microsoft.com/office/drawing/2014/main" id="{55459A9F-E145-AA30-6D9A-651D8E2969FD}"/>
              </a:ext>
            </a:extLst>
          </p:cNvPr>
          <p:cNvSpPr>
            <a:spLocks noGrp="1"/>
          </p:cNvSpPr>
          <p:nvPr>
            <p:ph sz="quarter" idx="13"/>
          </p:nvPr>
        </p:nvSpPr>
        <p:spPr>
          <a:xfrm>
            <a:off x="6625952" y="2836468"/>
            <a:ext cx="5121910" cy="3597470"/>
          </a:xfrm>
        </p:spPr>
        <p:txBody>
          <a:bodyPr>
            <a:normAutofit/>
          </a:bodyPr>
          <a:lstStyle/>
          <a:p>
            <a:pPr marL="342900" indent="-342900">
              <a:buFont typeface="Arial" panose="020B0604020202020204" pitchFamily="34" charset="0"/>
              <a:buChar char="•"/>
            </a:pPr>
            <a:r>
              <a:rPr lang="en-US" sz="2400" dirty="0">
                <a:solidFill>
                  <a:schemeClr val="accent3"/>
                </a:solidFill>
              </a:rPr>
              <a:t>Over 7,000 charter schools</a:t>
            </a:r>
          </a:p>
          <a:p>
            <a:pPr marL="342900" indent="-342900">
              <a:buFont typeface="Arial" panose="020B0604020202020204" pitchFamily="34" charset="0"/>
              <a:buChar char="•"/>
            </a:pPr>
            <a:r>
              <a:rPr lang="en-US" sz="2400" dirty="0">
                <a:solidFill>
                  <a:schemeClr val="accent3"/>
                </a:solidFill>
              </a:rPr>
              <a:t>Varying curriculum models</a:t>
            </a:r>
          </a:p>
          <a:p>
            <a:pPr marL="342900" indent="-342900">
              <a:buFont typeface="Arial" panose="020B0604020202020204" pitchFamily="34" charset="0"/>
              <a:buChar char="•"/>
            </a:pPr>
            <a:r>
              <a:rPr lang="en-US" sz="2400" dirty="0">
                <a:solidFill>
                  <a:schemeClr val="accent3"/>
                </a:solidFill>
              </a:rPr>
              <a:t>Varying organizational models</a:t>
            </a:r>
          </a:p>
          <a:p>
            <a:pPr marL="342900" indent="-342900">
              <a:buFont typeface="Arial" panose="020B0604020202020204" pitchFamily="34" charset="0"/>
              <a:buChar char="•"/>
            </a:pPr>
            <a:r>
              <a:rPr lang="en-US" sz="2400" dirty="0">
                <a:solidFill>
                  <a:schemeClr val="accent3"/>
                </a:solidFill>
              </a:rPr>
              <a:t>Urban, suburban, and rural</a:t>
            </a:r>
          </a:p>
          <a:p>
            <a:endParaRPr lang="en-US" sz="2400" dirty="0"/>
          </a:p>
        </p:txBody>
      </p:sp>
      <p:pic>
        <p:nvPicPr>
          <p:cNvPr id="18" name="Graphic 17" descr="Diploma roll with solid fill">
            <a:extLst>
              <a:ext uri="{FF2B5EF4-FFF2-40B4-BE49-F238E27FC236}">
                <a16:creationId xmlns:a16="http://schemas.microsoft.com/office/drawing/2014/main" id="{FC55CBFD-5917-4AF2-CCED-98F01B986F3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266064">
            <a:off x="999689" y="2512311"/>
            <a:ext cx="1193321" cy="1193321"/>
          </a:xfrm>
          <a:prstGeom prst="rect">
            <a:avLst/>
          </a:prstGeom>
        </p:spPr>
      </p:pic>
      <p:pic>
        <p:nvPicPr>
          <p:cNvPr id="22" name="Graphic 21" descr="Atom with solid fill">
            <a:extLst>
              <a:ext uri="{FF2B5EF4-FFF2-40B4-BE49-F238E27FC236}">
                <a16:creationId xmlns:a16="http://schemas.microsoft.com/office/drawing/2014/main" id="{E5D260B9-EC04-C1E1-B9BE-A679D015181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315589">
            <a:off x="4754299" y="3714111"/>
            <a:ext cx="1024150" cy="1024150"/>
          </a:xfrm>
          <a:prstGeom prst="rect">
            <a:avLst/>
          </a:prstGeom>
        </p:spPr>
      </p:pic>
      <p:pic>
        <p:nvPicPr>
          <p:cNvPr id="26" name="Graphic 25" descr="Music note with solid fill">
            <a:extLst>
              <a:ext uri="{FF2B5EF4-FFF2-40B4-BE49-F238E27FC236}">
                <a16:creationId xmlns:a16="http://schemas.microsoft.com/office/drawing/2014/main" id="{29739F75-E115-03B0-F976-A8F018F28F4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844497">
            <a:off x="3172079" y="4732665"/>
            <a:ext cx="914400" cy="914400"/>
          </a:xfrm>
          <a:prstGeom prst="rect">
            <a:avLst/>
          </a:prstGeom>
        </p:spPr>
      </p:pic>
      <p:pic>
        <p:nvPicPr>
          <p:cNvPr id="30" name="Graphic 29" descr="City with solid fill">
            <a:extLst>
              <a:ext uri="{FF2B5EF4-FFF2-40B4-BE49-F238E27FC236}">
                <a16:creationId xmlns:a16="http://schemas.microsoft.com/office/drawing/2014/main" id="{47122AEB-C824-1652-5C3F-CD836D6ED1D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02933" y="3900320"/>
            <a:ext cx="882728" cy="882728"/>
          </a:xfrm>
          <a:prstGeom prst="rect">
            <a:avLst/>
          </a:prstGeom>
        </p:spPr>
      </p:pic>
      <p:pic>
        <p:nvPicPr>
          <p:cNvPr id="32" name="Graphic 31" descr="Farm scene with solid fill">
            <a:extLst>
              <a:ext uri="{FF2B5EF4-FFF2-40B4-BE49-F238E27FC236}">
                <a16:creationId xmlns:a16="http://schemas.microsoft.com/office/drawing/2014/main" id="{E211F451-D58D-7CA4-61D0-B9993E14F69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385631" y="3588485"/>
            <a:ext cx="749755" cy="749755"/>
          </a:xfrm>
          <a:prstGeom prst="rect">
            <a:avLst/>
          </a:prstGeom>
        </p:spPr>
      </p:pic>
      <p:sp>
        <p:nvSpPr>
          <p:cNvPr id="33" name="TextBox 32">
            <a:extLst>
              <a:ext uri="{FF2B5EF4-FFF2-40B4-BE49-F238E27FC236}">
                <a16:creationId xmlns:a16="http://schemas.microsoft.com/office/drawing/2014/main" id="{263C458C-B11F-7CDF-CE94-C50993E31772}"/>
              </a:ext>
            </a:extLst>
          </p:cNvPr>
          <p:cNvSpPr txBox="1"/>
          <p:nvPr/>
        </p:nvSpPr>
        <p:spPr>
          <a:xfrm rot="317622">
            <a:off x="3542070" y="3273569"/>
            <a:ext cx="1109324" cy="1015663"/>
          </a:xfrm>
          <a:prstGeom prst="rect">
            <a:avLst/>
          </a:prstGeom>
          <a:noFill/>
        </p:spPr>
        <p:txBody>
          <a:bodyPr wrap="square" rtlCol="0">
            <a:spAutoFit/>
          </a:bodyPr>
          <a:lstStyle/>
          <a:p>
            <a:r>
              <a:rPr lang="en-US" sz="6000" b="1" dirty="0">
                <a:solidFill>
                  <a:schemeClr val="tx2"/>
                </a:solidFill>
                <a:latin typeface="Yu Mincho Demibold" panose="020B0400000000000000" pitchFamily="18" charset="-128"/>
                <a:ea typeface="Yu Mincho Demibold" panose="020B0400000000000000" pitchFamily="18" charset="-128"/>
              </a:rPr>
              <a:t>㌗</a:t>
            </a:r>
            <a:endParaRPr lang="en-US" sz="6000" b="1" dirty="0">
              <a:solidFill>
                <a:schemeClr val="tx2"/>
              </a:solidFill>
            </a:endParaRPr>
          </a:p>
        </p:txBody>
      </p:sp>
    </p:spTree>
    <p:extLst>
      <p:ext uri="{BB962C8B-B14F-4D97-AF65-F5344CB8AC3E}">
        <p14:creationId xmlns:p14="http://schemas.microsoft.com/office/powerpoint/2010/main" val="2249372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CE60-587E-1D5C-8B50-ED3441BA49CE}"/>
              </a:ext>
            </a:extLst>
          </p:cNvPr>
          <p:cNvSpPr>
            <a:spLocks noGrp="1"/>
          </p:cNvSpPr>
          <p:nvPr>
            <p:ph type="ctrTitle"/>
          </p:nvPr>
        </p:nvSpPr>
        <p:spPr/>
        <p:txBody>
          <a:bodyPr/>
          <a:lstStyle/>
          <a:p>
            <a:r>
              <a:rPr lang="en-US" dirty="0"/>
              <a:t>MISSOURI CHARTERS</a:t>
            </a:r>
          </a:p>
        </p:txBody>
      </p:sp>
      <p:pic>
        <p:nvPicPr>
          <p:cNvPr id="12" name="Picture Placeholder 4" descr="map of missouri">
            <a:extLst>
              <a:ext uri="{FF2B5EF4-FFF2-40B4-BE49-F238E27FC236}">
                <a16:creationId xmlns:a16="http://schemas.microsoft.com/office/drawing/2014/main" id="{7D5BDB53-9169-3BBC-9362-0539514AC7DD}"/>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595" b="595"/>
          <a:stretch/>
        </p:blipFill>
        <p:spPr/>
      </p:pic>
      <p:sp>
        <p:nvSpPr>
          <p:cNvPr id="3" name="Text Placeholder 2">
            <a:extLst>
              <a:ext uri="{FF2B5EF4-FFF2-40B4-BE49-F238E27FC236}">
                <a16:creationId xmlns:a16="http://schemas.microsoft.com/office/drawing/2014/main" id="{0E02AE9C-BA1D-195E-3B93-A5A0CC03D8F3}"/>
              </a:ext>
            </a:extLst>
          </p:cNvPr>
          <p:cNvSpPr>
            <a:spLocks noGrp="1"/>
          </p:cNvSpPr>
          <p:nvPr>
            <p:ph type="body" sz="quarter" idx="11"/>
          </p:nvPr>
        </p:nvSpPr>
        <p:spPr/>
        <p:txBody>
          <a:bodyPr/>
          <a:lstStyle/>
          <a:p>
            <a:r>
              <a:rPr lang="en-US" dirty="0">
                <a:solidFill>
                  <a:schemeClr val="accent3"/>
                </a:solidFill>
              </a:rPr>
              <a:t>The Statewide Landscape</a:t>
            </a:r>
          </a:p>
        </p:txBody>
      </p:sp>
      <p:pic>
        <p:nvPicPr>
          <p:cNvPr id="7" name="Graphic 6" descr="Badge New with solid fill">
            <a:extLst>
              <a:ext uri="{FF2B5EF4-FFF2-40B4-BE49-F238E27FC236}">
                <a16:creationId xmlns:a16="http://schemas.microsoft.com/office/drawing/2014/main" id="{AE02C396-05FE-BCB7-B246-D98D56BC385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4724" y="2350769"/>
            <a:ext cx="914400" cy="914400"/>
          </a:xfrm>
          <a:prstGeom prst="rect">
            <a:avLst/>
          </a:prstGeom>
          <a:effectLst>
            <a:outerShdw blurRad="50800" dist="38100" dir="2700000" algn="tl" rotWithShape="0">
              <a:prstClr val="black">
                <a:alpha val="92000"/>
              </a:prstClr>
            </a:outerShdw>
          </a:effectLst>
        </p:spPr>
      </p:pic>
      <p:pic>
        <p:nvPicPr>
          <p:cNvPr id="4" name="Graphic 3" descr="Badge New with solid fill">
            <a:extLst>
              <a:ext uri="{FF2B5EF4-FFF2-40B4-BE49-F238E27FC236}">
                <a16:creationId xmlns:a16="http://schemas.microsoft.com/office/drawing/2014/main" id="{B6CEC056-F3FE-01A4-48E6-A4BF83E73A2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65588" y="2730385"/>
            <a:ext cx="914400" cy="914400"/>
          </a:xfrm>
          <a:prstGeom prst="rect">
            <a:avLst/>
          </a:prstGeom>
          <a:effectLst>
            <a:outerShdw blurRad="50800" dist="38100" dir="2700000" algn="tl" rotWithShape="0">
              <a:prstClr val="black">
                <a:alpha val="91000"/>
              </a:prstClr>
            </a:outerShdw>
          </a:effectLst>
        </p:spPr>
      </p:pic>
      <p:pic>
        <p:nvPicPr>
          <p:cNvPr id="5" name="Graphic 4" descr="Badge New with solid fill">
            <a:extLst>
              <a:ext uri="{FF2B5EF4-FFF2-40B4-BE49-F238E27FC236}">
                <a16:creationId xmlns:a16="http://schemas.microsoft.com/office/drawing/2014/main" id="{0EEA62C7-755F-6DF8-566A-C68A3D4C656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56531" y="2868929"/>
            <a:ext cx="914400" cy="914400"/>
          </a:xfrm>
          <a:prstGeom prst="rect">
            <a:avLst/>
          </a:prstGeom>
          <a:effectLst>
            <a:outerShdw blurRad="50800" dist="38100" dir="2700000" algn="tl" rotWithShape="0">
              <a:prstClr val="black">
                <a:alpha val="92000"/>
              </a:prstClr>
            </a:outerShdw>
          </a:effectLst>
        </p:spPr>
      </p:pic>
    </p:spTree>
    <p:extLst>
      <p:ext uri="{BB962C8B-B14F-4D97-AF65-F5344CB8AC3E}">
        <p14:creationId xmlns:p14="http://schemas.microsoft.com/office/powerpoint/2010/main" val="1440871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4140B-C5F3-F0B9-66A8-880059F721E2}"/>
              </a:ext>
            </a:extLst>
          </p:cNvPr>
          <p:cNvSpPr>
            <a:spLocks noGrp="1"/>
          </p:cNvSpPr>
          <p:nvPr>
            <p:ph type="ctrTitle"/>
          </p:nvPr>
        </p:nvSpPr>
        <p:spPr/>
        <p:txBody>
          <a:bodyPr/>
          <a:lstStyle/>
          <a:p>
            <a:r>
              <a:rPr lang="en-US" dirty="0"/>
              <a:t>Missouri Charters</a:t>
            </a:r>
          </a:p>
        </p:txBody>
      </p:sp>
      <p:sp>
        <p:nvSpPr>
          <p:cNvPr id="3" name="Picture Placeholder 2">
            <a:extLst>
              <a:ext uri="{FF2B5EF4-FFF2-40B4-BE49-F238E27FC236}">
                <a16:creationId xmlns:a16="http://schemas.microsoft.com/office/drawing/2014/main" id="{6E853FED-7345-4E4C-228F-8A744A78810F}"/>
              </a:ext>
            </a:extLst>
          </p:cNvPr>
          <p:cNvSpPr>
            <a:spLocks noGrp="1"/>
          </p:cNvSpPr>
          <p:nvPr>
            <p:ph type="pic" sz="quarter" idx="12"/>
          </p:nvPr>
        </p:nvSpPr>
        <p:spPr/>
        <p:txBody>
          <a:bodyPr/>
          <a:lstStyle/>
          <a:p>
            <a:endParaRPr lang="en-US"/>
          </a:p>
        </p:txBody>
      </p:sp>
      <p:sp>
        <p:nvSpPr>
          <p:cNvPr id="4" name="Text Placeholder 3">
            <a:extLst>
              <a:ext uri="{FF2B5EF4-FFF2-40B4-BE49-F238E27FC236}">
                <a16:creationId xmlns:a16="http://schemas.microsoft.com/office/drawing/2014/main" id="{F2B5075A-C2A8-77B4-F676-7681292DBB2A}"/>
              </a:ext>
            </a:extLst>
          </p:cNvPr>
          <p:cNvSpPr>
            <a:spLocks noGrp="1"/>
          </p:cNvSpPr>
          <p:nvPr>
            <p:ph type="body" sz="quarter" idx="11"/>
          </p:nvPr>
        </p:nvSpPr>
        <p:spPr/>
        <p:txBody>
          <a:bodyPr vert="horz" lIns="0" tIns="0" rIns="0" bIns="0" rtlCol="0" anchor="t">
            <a:noAutofit/>
          </a:bodyPr>
          <a:lstStyle/>
          <a:p>
            <a:r>
              <a:rPr lang="en-US" dirty="0">
                <a:solidFill>
                  <a:schemeClr val="accent3"/>
                </a:solidFill>
              </a:rPr>
              <a:t>xx</a:t>
            </a:r>
          </a:p>
        </p:txBody>
      </p:sp>
      <p:graphicFrame>
        <p:nvGraphicFramePr>
          <p:cNvPr id="6" name="Table 5">
            <a:extLst>
              <a:ext uri="{FF2B5EF4-FFF2-40B4-BE49-F238E27FC236}">
                <a16:creationId xmlns:a16="http://schemas.microsoft.com/office/drawing/2014/main" id="{16F802CC-D08E-B7F9-3FF9-A64585309161}"/>
              </a:ext>
            </a:extLst>
          </p:cNvPr>
          <p:cNvGraphicFramePr>
            <a:graphicFrameLocks noGrp="1"/>
          </p:cNvGraphicFramePr>
          <p:nvPr>
            <p:extLst>
              <p:ext uri="{D42A27DB-BD31-4B8C-83A1-F6EECF244321}">
                <p14:modId xmlns:p14="http://schemas.microsoft.com/office/powerpoint/2010/main" val="3335766787"/>
              </p:ext>
            </p:extLst>
          </p:nvPr>
        </p:nvGraphicFramePr>
        <p:xfrm>
          <a:off x="-1" y="-57509"/>
          <a:ext cx="5790982" cy="6893316"/>
        </p:xfrm>
        <a:graphic>
          <a:graphicData uri="http://schemas.openxmlformats.org/drawingml/2006/table">
            <a:tbl>
              <a:tblPr firstRow="1" bandRow="1">
                <a:tableStyleId>{8A107856-5554-42FB-B03E-39F5DBC370BA}</a:tableStyleId>
              </a:tblPr>
              <a:tblGrid>
                <a:gridCol w="2895491">
                  <a:extLst>
                    <a:ext uri="{9D8B030D-6E8A-4147-A177-3AD203B41FA5}">
                      <a16:colId xmlns:a16="http://schemas.microsoft.com/office/drawing/2014/main" val="3865377857"/>
                    </a:ext>
                  </a:extLst>
                </a:gridCol>
                <a:gridCol w="2895491">
                  <a:extLst>
                    <a:ext uri="{9D8B030D-6E8A-4147-A177-3AD203B41FA5}">
                      <a16:colId xmlns:a16="http://schemas.microsoft.com/office/drawing/2014/main" val="2294502307"/>
                    </a:ext>
                  </a:extLst>
                </a:gridCol>
              </a:tblGrid>
              <a:tr h="2303862">
                <a:tc>
                  <a:txBody>
                    <a:bodyPr/>
                    <a:lstStyle/>
                    <a:p>
                      <a:pPr marL="0" algn="ctr" rtl="0" eaLnBrk="1" latinLnBrk="0" hangingPunct="1"/>
                      <a:r>
                        <a:rPr lang="en-US" sz="4800" b="1" kern="1200" dirty="0">
                          <a:solidFill>
                            <a:srgbClr val="8BBCB2"/>
                          </a:solidFill>
                          <a:effectLst/>
                          <a:latin typeface="Raleway Black"/>
                        </a:rPr>
                        <a:t>xx</a:t>
                      </a:r>
                      <a:endParaRPr lang="en-US">
                        <a:solidFill>
                          <a:srgbClr val="8BBCB2"/>
                        </a:solidFill>
                        <a:effectLst/>
                        <a:latin typeface="Raleway Black"/>
                      </a:endParaRPr>
                    </a:p>
                    <a:p>
                      <a:pPr marL="0" algn="ctr" rtl="0" eaLnBrk="1" latinLnBrk="0" hangingPunct="1"/>
                      <a:r>
                        <a:rPr lang="en-US" sz="1800" b="0" kern="1200" dirty="0">
                          <a:solidFill>
                            <a:srgbClr val="FFFFFF"/>
                          </a:solidFill>
                          <a:effectLst/>
                          <a:latin typeface="Merriweather"/>
                        </a:rPr>
                        <a:t>Number of Charters</a:t>
                      </a:r>
                      <a:endParaRPr lang="en-US" dirty="0">
                        <a:effectLst/>
                        <a:latin typeface="Merriweather"/>
                      </a:endParaRPr>
                    </a:p>
                  </a:txBody>
                  <a:tcPr marL="45720" marR="45720" anchor="ctr">
                    <a:lnL w="12700">
                      <a:solidFill>
                        <a:schemeClr val="bg1"/>
                      </a:solidFill>
                    </a:lnL>
                    <a:lnR w="12700">
                      <a:solidFill>
                        <a:schemeClr val="bg1"/>
                      </a:solidFill>
                    </a:lnR>
                    <a:lnT w="12700">
                      <a:solidFill>
                        <a:schemeClr val="bg1"/>
                      </a:solidFill>
                    </a:lnT>
                    <a:lnB w="12700">
                      <a:solidFill>
                        <a:schemeClr val="bg1"/>
                      </a:solidFill>
                    </a:lnB>
                    <a:solidFill>
                      <a:schemeClr val="accent6"/>
                    </a:solidFill>
                  </a:tcPr>
                </a:tc>
                <a:tc>
                  <a:txBody>
                    <a:bodyPr/>
                    <a:lstStyle/>
                    <a:p>
                      <a:pPr marL="0" algn="ctr" rtl="0" eaLnBrk="1" latinLnBrk="0" hangingPunct="1"/>
                      <a:r>
                        <a:rPr lang="en-US" sz="4800" b="0" i="0" u="none" strike="noStrike" kern="1200" noProof="0" dirty="0">
                          <a:solidFill>
                            <a:srgbClr val="8BBCB2"/>
                          </a:solidFill>
                          <a:effectLst/>
                          <a:latin typeface="Raleway Black"/>
                        </a:rPr>
                        <a:t>xx</a:t>
                      </a:r>
                      <a:endParaRPr lang="en-US" sz="4800" b="0" i="0" u="none" strike="noStrike" kern="1200" noProof="0">
                        <a:solidFill>
                          <a:srgbClr val="8BBCB2"/>
                        </a:solidFill>
                        <a:effectLst/>
                        <a:latin typeface="Raleway Black"/>
                      </a:endParaRPr>
                    </a:p>
                    <a:p>
                      <a:pPr marL="0" lvl="0" algn="ctr">
                        <a:buNone/>
                      </a:pPr>
                      <a:r>
                        <a:rPr lang="en-US" sz="1800" b="0" i="0" u="none" strike="noStrike" kern="1200" noProof="0" dirty="0">
                          <a:solidFill>
                            <a:srgbClr val="FFFFFF"/>
                          </a:solidFill>
                          <a:effectLst/>
                          <a:latin typeface="Merriweather"/>
                        </a:rPr>
                        <a:t>Per-Pupil Funding (Avg.)</a:t>
                      </a:r>
                      <a:endParaRPr lang="en-US" sz="1800" b="0" i="0" u="none" strike="noStrike" kern="1200" noProof="0" dirty="0">
                        <a:solidFill>
                          <a:srgbClr val="000000"/>
                        </a:solidFill>
                        <a:effectLst/>
                        <a:latin typeface="Merriweather"/>
                      </a:endParaRPr>
                    </a:p>
                  </a:txBody>
                  <a:tcPr marL="45720" marR="45720" anchor="ctr">
                    <a:lnL w="12700">
                      <a:solidFill>
                        <a:schemeClr val="bg1"/>
                      </a:solidFill>
                    </a:lnL>
                    <a:lnR w="12700">
                      <a:solidFill>
                        <a:schemeClr val="bg1"/>
                      </a:solidFill>
                    </a:lnR>
                    <a:lnT w="12700">
                      <a:solidFill>
                        <a:schemeClr val="bg1"/>
                      </a:solidFill>
                    </a:lnT>
                    <a:lnB w="12700">
                      <a:solidFill>
                        <a:schemeClr val="bg1"/>
                      </a:solidFill>
                    </a:lnB>
                    <a:solidFill>
                      <a:schemeClr val="accent6"/>
                    </a:solidFill>
                  </a:tcPr>
                </a:tc>
                <a:extLst>
                  <a:ext uri="{0D108BD9-81ED-4DB2-BD59-A6C34878D82A}">
                    <a16:rowId xmlns:a16="http://schemas.microsoft.com/office/drawing/2014/main" val="1155970353"/>
                  </a:ext>
                </a:extLst>
              </a:tr>
              <a:tr h="2267304">
                <a:tc>
                  <a:txBody>
                    <a:bodyPr/>
                    <a:lstStyle/>
                    <a:p>
                      <a:pPr marL="0" algn="ctr" rtl="0" eaLnBrk="1" latinLnBrk="0" hangingPunct="1"/>
                      <a:r>
                        <a:rPr lang="en-US" sz="4800" b="1" i="0" u="none" strike="noStrike" kern="1200" noProof="0" dirty="0">
                          <a:solidFill>
                            <a:srgbClr val="8BBCB2"/>
                          </a:solidFill>
                          <a:effectLst/>
                          <a:latin typeface="Raleway Black"/>
                        </a:rPr>
                        <a:t>xx</a:t>
                      </a:r>
                      <a:endParaRPr lang="en-US" sz="4800" b="1" i="0" u="none" strike="noStrike" kern="1200" noProof="0">
                        <a:solidFill>
                          <a:srgbClr val="8BBCB2"/>
                        </a:solidFill>
                        <a:effectLst/>
                        <a:latin typeface="Raleway Black"/>
                      </a:endParaRPr>
                    </a:p>
                    <a:p>
                      <a:pPr marL="0" lvl="0" algn="ctr">
                        <a:buNone/>
                      </a:pPr>
                      <a:r>
                        <a:rPr lang="en-US" sz="1800" b="0" i="0" u="none" strike="noStrike" kern="1200" noProof="0" dirty="0">
                          <a:solidFill>
                            <a:srgbClr val="FFFFFF"/>
                          </a:solidFill>
                          <a:effectLst/>
                          <a:latin typeface="Merriweather"/>
                        </a:rPr>
                        <a:t>Charter Students</a:t>
                      </a:r>
                      <a:endParaRPr lang="en-US" dirty="0"/>
                    </a:p>
                  </a:txBody>
                  <a:tcPr marL="45720" marR="45720" anchor="ctr">
                    <a:lnL w="12700">
                      <a:solidFill>
                        <a:schemeClr val="bg1"/>
                      </a:solidFill>
                    </a:lnL>
                    <a:lnR w="12700">
                      <a:solidFill>
                        <a:schemeClr val="bg1"/>
                      </a:solidFill>
                    </a:lnR>
                    <a:lnT w="12700">
                      <a:solidFill>
                        <a:schemeClr val="bg1"/>
                      </a:solidFill>
                    </a:lnT>
                    <a:lnB w="12700">
                      <a:solidFill>
                        <a:schemeClr val="bg1"/>
                      </a:solidFill>
                    </a:lnB>
                    <a:solidFill>
                      <a:schemeClr val="accent6"/>
                    </a:solidFill>
                  </a:tcPr>
                </a:tc>
                <a:tc>
                  <a:txBody>
                    <a:bodyPr/>
                    <a:lstStyle/>
                    <a:p>
                      <a:pPr marL="0" algn="ctr" rtl="0" eaLnBrk="1" latinLnBrk="0" hangingPunct="1"/>
                      <a:r>
                        <a:rPr lang="en-US" sz="4800" b="1" i="0" u="none" strike="noStrike" kern="1200" noProof="0" dirty="0">
                          <a:solidFill>
                            <a:srgbClr val="8BBCB2"/>
                          </a:solidFill>
                          <a:effectLst/>
                          <a:latin typeface="Raleway Black"/>
                        </a:rPr>
                        <a:t>xx</a:t>
                      </a:r>
                    </a:p>
                    <a:p>
                      <a:pPr marL="0" lvl="0" algn="ctr">
                        <a:buNone/>
                      </a:pPr>
                      <a:r>
                        <a:rPr lang="en-US" sz="1800" b="0" i="0" u="none" strike="noStrike" kern="1200" noProof="0" dirty="0">
                          <a:solidFill>
                            <a:srgbClr val="FFFFFF"/>
                          </a:solidFill>
                          <a:effectLst/>
                          <a:latin typeface="Merriweather"/>
                        </a:rPr>
                        <a:t>Non-Charter Students</a:t>
                      </a:r>
                      <a:endParaRPr lang="en-US" sz="1800" b="1" i="0" u="none" strike="noStrike" kern="1200" noProof="0" dirty="0">
                        <a:solidFill>
                          <a:srgbClr val="000000"/>
                        </a:solidFill>
                        <a:effectLst/>
                        <a:latin typeface="Merriweather"/>
                      </a:endParaRPr>
                    </a:p>
                  </a:txBody>
                  <a:tcPr marL="45720" marR="45720" anchor="ctr">
                    <a:lnL w="12700">
                      <a:solidFill>
                        <a:schemeClr val="bg1"/>
                      </a:solidFill>
                    </a:lnL>
                    <a:lnR w="12700">
                      <a:solidFill>
                        <a:schemeClr val="bg1"/>
                      </a:solidFill>
                    </a:lnR>
                    <a:lnT w="12700">
                      <a:solidFill>
                        <a:schemeClr val="bg1"/>
                      </a:solidFill>
                    </a:lnT>
                    <a:lnB w="12700">
                      <a:solidFill>
                        <a:schemeClr val="bg1"/>
                      </a:solidFill>
                    </a:lnB>
                    <a:solidFill>
                      <a:schemeClr val="accent6"/>
                    </a:solidFill>
                  </a:tcPr>
                </a:tc>
                <a:extLst>
                  <a:ext uri="{0D108BD9-81ED-4DB2-BD59-A6C34878D82A}">
                    <a16:rowId xmlns:a16="http://schemas.microsoft.com/office/drawing/2014/main" val="2533127909"/>
                  </a:ext>
                </a:extLst>
              </a:tr>
              <a:tr h="2322150">
                <a:tc>
                  <a:txBody>
                    <a:bodyPr/>
                    <a:lstStyle/>
                    <a:p>
                      <a:pPr marL="0" lvl="0" algn="ctr">
                        <a:buNone/>
                      </a:pPr>
                      <a:r>
                        <a:rPr lang="en-US" sz="4800" b="0" i="0" u="none" strike="noStrike" kern="1200" noProof="0" dirty="0">
                          <a:solidFill>
                            <a:srgbClr val="8BBCB2"/>
                          </a:solidFill>
                          <a:effectLst/>
                          <a:latin typeface="Raleway Black"/>
                        </a:rPr>
                        <a:t>xx%</a:t>
                      </a:r>
                    </a:p>
                    <a:p>
                      <a:pPr marL="0" lvl="0" algn="ctr">
                        <a:buNone/>
                      </a:pPr>
                      <a:r>
                        <a:rPr lang="en-US" sz="1800" b="0" i="0" u="none" strike="noStrike" kern="1200" noProof="0" dirty="0">
                          <a:solidFill>
                            <a:srgbClr val="FFFFFF"/>
                          </a:solidFill>
                          <a:effectLst/>
                          <a:latin typeface="Merriweather"/>
                        </a:rPr>
                        <a:t>Charters Testing @ or Above State Average in Mat</a:t>
                      </a:r>
                      <a:endParaRPr lang="en-US" dirty="0"/>
                    </a:p>
                  </a:txBody>
                  <a:tcPr marL="45720" marR="45720" anchor="ctr">
                    <a:lnL w="12700">
                      <a:solidFill>
                        <a:schemeClr val="bg1"/>
                      </a:solidFill>
                    </a:lnL>
                    <a:lnR w="12700">
                      <a:solidFill>
                        <a:schemeClr val="bg1"/>
                      </a:solidFill>
                    </a:lnR>
                    <a:lnT w="12700">
                      <a:solidFill>
                        <a:schemeClr val="bg1"/>
                      </a:solidFill>
                    </a:lnT>
                    <a:lnB w="12700">
                      <a:solidFill>
                        <a:schemeClr val="bg1"/>
                      </a:solidFill>
                    </a:lnB>
                    <a:solidFill>
                      <a:schemeClr val="accent6"/>
                    </a:solidFill>
                  </a:tcPr>
                </a:tc>
                <a:tc>
                  <a:txBody>
                    <a:bodyPr/>
                    <a:lstStyle/>
                    <a:p>
                      <a:pPr marL="0" lvl="0" algn="ctr">
                        <a:buNone/>
                      </a:pPr>
                      <a:r>
                        <a:rPr lang="en-US" sz="4800" b="0" i="0" u="none" strike="noStrike" kern="1200" noProof="0" dirty="0">
                          <a:solidFill>
                            <a:srgbClr val="8BBCB2"/>
                          </a:solidFill>
                          <a:effectLst/>
                          <a:latin typeface="Raleway Black"/>
                        </a:rPr>
                        <a:t>xx</a:t>
                      </a:r>
                      <a:endParaRPr lang="en-US" sz="4800" b="0" i="0" u="none" strike="noStrike" kern="1200" noProof="0">
                        <a:solidFill>
                          <a:srgbClr val="8BBCB2"/>
                        </a:solidFill>
                        <a:effectLst/>
                        <a:latin typeface="Raleway Black"/>
                      </a:endParaRPr>
                    </a:p>
                    <a:p>
                      <a:pPr marL="0" lvl="0" algn="ctr">
                        <a:buNone/>
                      </a:pPr>
                      <a:r>
                        <a:rPr lang="en-US" sz="1800" b="0" i="0" u="none" strike="noStrike" kern="1200" noProof="0" dirty="0">
                          <a:solidFill>
                            <a:srgbClr val="FFFFFF"/>
                          </a:solidFill>
                          <a:effectLst/>
                          <a:latin typeface="Merriweather"/>
                        </a:rPr>
                        <a:t>Charters Testing @ or Above State Average in Reading</a:t>
                      </a:r>
                      <a:endParaRPr lang="en-US" sz="1800" b="0" i="0" u="none" strike="noStrike" kern="1200" noProof="0" dirty="0">
                        <a:solidFill>
                          <a:srgbClr val="000000"/>
                        </a:solidFill>
                        <a:effectLst/>
                        <a:latin typeface="Merriweather"/>
                      </a:endParaRPr>
                    </a:p>
                    <a:p>
                      <a:pPr marL="0" lvl="0" algn="ctr">
                        <a:buNone/>
                      </a:pPr>
                      <a:endParaRPr lang="en-US" sz="1800" b="0" kern="1200" dirty="0">
                        <a:solidFill>
                          <a:srgbClr val="FFFFFF"/>
                        </a:solidFill>
                        <a:effectLst/>
                        <a:latin typeface="Merriweather"/>
                      </a:endParaRPr>
                    </a:p>
                  </a:txBody>
                  <a:tcPr marL="45720" marR="45720" anchor="ctr">
                    <a:lnL w="12700">
                      <a:solidFill>
                        <a:schemeClr val="bg1"/>
                      </a:solidFill>
                    </a:lnL>
                    <a:lnR w="12700">
                      <a:solidFill>
                        <a:schemeClr val="bg1"/>
                      </a:solidFill>
                    </a:lnR>
                    <a:lnT w="12700">
                      <a:solidFill>
                        <a:schemeClr val="bg1"/>
                      </a:solidFill>
                    </a:lnT>
                    <a:lnB w="12700">
                      <a:solidFill>
                        <a:schemeClr val="bg1"/>
                      </a:solidFill>
                    </a:lnB>
                    <a:solidFill>
                      <a:schemeClr val="accent6"/>
                    </a:solidFill>
                  </a:tcPr>
                </a:tc>
                <a:extLst>
                  <a:ext uri="{0D108BD9-81ED-4DB2-BD59-A6C34878D82A}">
                    <a16:rowId xmlns:a16="http://schemas.microsoft.com/office/drawing/2014/main" val="964531466"/>
                  </a:ext>
                </a:extLst>
              </a:tr>
            </a:tbl>
          </a:graphicData>
        </a:graphic>
      </p:graphicFrame>
    </p:spTree>
    <p:extLst>
      <p:ext uri="{BB962C8B-B14F-4D97-AF65-F5344CB8AC3E}">
        <p14:creationId xmlns:p14="http://schemas.microsoft.com/office/powerpoint/2010/main" val="3855177018"/>
      </p:ext>
    </p:extLst>
  </p:cSld>
  <p:clrMapOvr>
    <a:masterClrMapping/>
  </p:clrMapOvr>
</p:sld>
</file>

<file path=ppt/theme/theme1.xml><?xml version="1.0" encoding="utf-8"?>
<a:theme xmlns:a="http://schemas.openxmlformats.org/drawingml/2006/main" name="Missouri theme">
  <a:themeElements>
    <a:clrScheme name="Custom 17">
      <a:dk1>
        <a:srgbClr val="000000"/>
      </a:dk1>
      <a:lt1>
        <a:srgbClr val="FFFFFF"/>
      </a:lt1>
      <a:dk2>
        <a:srgbClr val="0A4158"/>
      </a:dk2>
      <a:lt2>
        <a:srgbClr val="FF9636"/>
      </a:lt2>
      <a:accent1>
        <a:srgbClr val="E4D7D0"/>
      </a:accent1>
      <a:accent2>
        <a:srgbClr val="8BBCB2"/>
      </a:accent2>
      <a:accent3>
        <a:srgbClr val="497E73"/>
      </a:accent3>
      <a:accent4>
        <a:srgbClr val="E4D7D0"/>
      </a:accent4>
      <a:accent5>
        <a:srgbClr val="0A4158"/>
      </a:accent5>
      <a:accent6>
        <a:srgbClr val="0A4158"/>
      </a:accent6>
      <a:hlink>
        <a:srgbClr val="4495A2"/>
      </a:hlink>
      <a:folHlink>
        <a:srgbClr val="FF9636"/>
      </a:folHlink>
    </a:clrScheme>
    <a:fontScheme name="MCPCS">
      <a:majorFont>
        <a:latin typeface="Raleway"/>
        <a:ea typeface=""/>
        <a:cs typeface=""/>
      </a:majorFont>
      <a:minorFont>
        <a:latin typeface="Merriweath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ssouri theme" id="{9E93972A-9022-4695-92AE-5D46441AD91A}" vid="{63D981FC-47D2-482E-8EE7-5ED2CCD0E4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C21FFAC0-05A2-416A-B06C-C248395482CF}">
  <ds:schemaRefs>
    <ds:schemaRef ds:uri="http://schemas.microsoft.com/sharepoint/v3/contenttype/forms"/>
  </ds:schemaRefs>
</ds:datastoreItem>
</file>

<file path=customXml/itemProps2.xml><?xml version="1.0" encoding="utf-8"?>
<ds:datastoreItem xmlns:ds="http://schemas.openxmlformats.org/officeDocument/2006/customXml" ds:itemID="{92DB9E12-8AC3-4138-BF4D-720A5525AB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4B194E-8B30-4377-8C59-ECFB902D2A26}">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Missouri theme</Template>
  <TotalTime>5673</TotalTime>
  <Words>572</Words>
  <Application>Microsoft Office PowerPoint</Application>
  <PresentationFormat>Widescreen</PresentationFormat>
  <Paragraphs>59</Paragraphs>
  <Slides>11</Slides>
  <Notes>10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Missouri theme</vt:lpstr>
      <vt:lpstr>WHAT IS A CHARTER SCHOOL?</vt:lpstr>
      <vt:lpstr>PowerPoint Presentation</vt:lpstr>
      <vt:lpstr>CHARTER SCHOOLS</vt:lpstr>
      <vt:lpstr>AUTONOMY in exchange for greater ACCOUNTABILITY</vt:lpstr>
      <vt:lpstr>ABOUT CHARTER SCHOOLS</vt:lpstr>
      <vt:lpstr>CHARTER SCHOOL CULTURE</vt:lpstr>
      <vt:lpstr>UNITED STATES CHARTERS</vt:lpstr>
      <vt:lpstr>MISSOURI CHARTERS</vt:lpstr>
      <vt:lpstr>Missouri Charters</vt:lpstr>
      <vt:lpstr>CHARTERS REQUIRE VISION &amp; SPONSORS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Melissa Izzo</dc:creator>
  <cp:lastModifiedBy>Melissa Izzo</cp:lastModifiedBy>
  <cp:revision>73</cp:revision>
  <dcterms:created xsi:type="dcterms:W3CDTF">2024-07-25T21:00:48Z</dcterms:created>
  <dcterms:modified xsi:type="dcterms:W3CDTF">2024-11-04T19:41:06Z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